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3"/>
  </p:notesMasterIdLst>
  <p:sldIdLst>
    <p:sldId id="286" r:id="rId3"/>
    <p:sldId id="3409" r:id="rId4"/>
    <p:sldId id="1111" r:id="rId5"/>
    <p:sldId id="565" r:id="rId6"/>
    <p:sldId id="3402" r:id="rId7"/>
    <p:sldId id="256" r:id="rId8"/>
    <p:sldId id="263" r:id="rId9"/>
    <p:sldId id="564" r:id="rId10"/>
    <p:sldId id="271" r:id="rId11"/>
    <p:sldId id="568" r:id="rId12"/>
    <p:sldId id="269" r:id="rId13"/>
    <p:sldId id="267" r:id="rId14"/>
    <p:sldId id="566" r:id="rId15"/>
    <p:sldId id="567" r:id="rId16"/>
    <p:sldId id="257" r:id="rId17"/>
    <p:sldId id="563" r:id="rId18"/>
    <p:sldId id="266" r:id="rId19"/>
    <p:sldId id="3407" r:id="rId20"/>
    <p:sldId id="3413" r:id="rId21"/>
    <p:sldId id="3408" r:id="rId22"/>
    <p:sldId id="3418" r:id="rId23"/>
    <p:sldId id="264" r:id="rId24"/>
    <p:sldId id="3419" r:id="rId25"/>
    <p:sldId id="272" r:id="rId26"/>
    <p:sldId id="275" r:id="rId27"/>
    <p:sldId id="277" r:id="rId28"/>
    <p:sldId id="278" r:id="rId29"/>
    <p:sldId id="279" r:id="rId30"/>
    <p:sldId id="280" r:id="rId31"/>
    <p:sldId id="3393" r:id="rId32"/>
    <p:sldId id="288" r:id="rId33"/>
    <p:sldId id="3414" r:id="rId34"/>
    <p:sldId id="273" r:id="rId35"/>
    <p:sldId id="391" r:id="rId36"/>
    <p:sldId id="514" r:id="rId37"/>
    <p:sldId id="422" r:id="rId38"/>
    <p:sldId id="265" r:id="rId39"/>
    <p:sldId id="441" r:id="rId40"/>
    <p:sldId id="276" r:id="rId41"/>
    <p:sldId id="443" r:id="rId42"/>
    <p:sldId id="452" r:id="rId43"/>
    <p:sldId id="453" r:id="rId44"/>
    <p:sldId id="455" r:id="rId45"/>
    <p:sldId id="456" r:id="rId46"/>
    <p:sldId id="3415" r:id="rId47"/>
    <p:sldId id="3416" r:id="rId48"/>
    <p:sldId id="3417" r:id="rId49"/>
    <p:sldId id="3410" r:id="rId50"/>
    <p:sldId id="334" r:id="rId51"/>
    <p:sldId id="331" r:id="rId5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is, Kevin" initials="HK" lastIdx="2" clrIdx="0">
    <p:extLst>
      <p:ext uri="{19B8F6BF-5375-455C-9EA6-DF929625EA0E}">
        <p15:presenceInfo xmlns:p15="http://schemas.microsoft.com/office/powerpoint/2012/main" userId="S::Kevin.Harris@dhs.ga.gov::e922e6c1-4330-492b-a4cf-c840f2b006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8"/>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C4A0F2-35E7-4746-8312-00342B432800}" v="20" dt="2021-05-10T12:59:36.235"/>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0"/>
    <p:restoredTop sz="72651" autoAdjust="0"/>
  </p:normalViewPr>
  <p:slideViewPr>
    <p:cSldViewPr snapToGrid="0" snapToObjects="1">
      <p:cViewPr varScale="1">
        <p:scale>
          <a:sx n="60" d="100"/>
          <a:sy n="60" d="100"/>
        </p:scale>
        <p:origin x="274" y="45"/>
      </p:cViewPr>
      <p:guideLst/>
    </p:cSldViewPr>
  </p:slideViewPr>
  <p:notesTextViewPr>
    <p:cViewPr>
      <p:scale>
        <a:sx n="1" d="1"/>
        <a:sy n="1" d="1"/>
      </p:scale>
      <p:origin x="0" y="0"/>
    </p:cViewPr>
  </p:notesTextViewPr>
  <p:sorterViewPr>
    <p:cViewPr>
      <p:scale>
        <a:sx n="100" d="100"/>
        <a:sy n="100" d="100"/>
      </p:scale>
      <p:origin x="0" y="-33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049BD1-84CD-493E-A409-0378B342365C}" type="doc">
      <dgm:prSet loTypeId="urn:microsoft.com/office/officeart/2011/layout/TabList" loCatId="list" qsTypeId="urn:microsoft.com/office/officeart/2005/8/quickstyle/3d2" qsCatId="3D" csTypeId="urn:microsoft.com/office/officeart/2005/8/colors/accent1_4" csCatId="accent1" phldr="1"/>
      <dgm:spPr/>
      <dgm:t>
        <a:bodyPr/>
        <a:lstStyle/>
        <a:p>
          <a:endParaRPr lang="en-US"/>
        </a:p>
      </dgm:t>
    </dgm:pt>
    <dgm:pt modelId="{5146A0AA-1307-43E8-9BB5-C1EB0880E600}">
      <dgm:prSet phldrT="[Text]" phldr="1"/>
      <dgm:spPr/>
      <dgm:t>
        <a:bodyPr/>
        <a:lstStyle/>
        <a:p>
          <a:endParaRPr lang="en-US" dirty="0"/>
        </a:p>
      </dgm:t>
    </dgm:pt>
    <dgm:pt modelId="{C03BBB95-DDB1-4E3D-92B1-75DE4C1A6AEB}" type="parTrans" cxnId="{166A6CA6-1290-4111-BD7A-0C081A3A5718}">
      <dgm:prSet/>
      <dgm:spPr/>
      <dgm:t>
        <a:bodyPr/>
        <a:lstStyle/>
        <a:p>
          <a:endParaRPr lang="en-US"/>
        </a:p>
      </dgm:t>
    </dgm:pt>
    <dgm:pt modelId="{5170E48A-7E43-461F-8487-7535D27EA323}" type="sibTrans" cxnId="{166A6CA6-1290-4111-BD7A-0C081A3A5718}">
      <dgm:prSet/>
      <dgm:spPr/>
      <dgm:t>
        <a:bodyPr/>
        <a:lstStyle/>
        <a:p>
          <a:endParaRPr lang="en-US"/>
        </a:p>
      </dgm:t>
    </dgm:pt>
    <dgm:pt modelId="{C921A2B6-F98E-4405-AE79-BFA408E32F22}">
      <dgm:prSet phldrT="[Text]"/>
      <dgm:spPr/>
      <dgm:t>
        <a:bodyPr/>
        <a:lstStyle/>
        <a:p>
          <a:r>
            <a:rPr lang="en-US" b="1" dirty="0"/>
            <a:t>Funding Source</a:t>
          </a:r>
        </a:p>
      </dgm:t>
    </dgm:pt>
    <dgm:pt modelId="{304F743A-E6B3-4F18-BF8F-042AE3822C4E}" type="parTrans" cxnId="{6D60177E-A9E4-41D9-8A12-15883B8F237E}">
      <dgm:prSet/>
      <dgm:spPr/>
      <dgm:t>
        <a:bodyPr/>
        <a:lstStyle/>
        <a:p>
          <a:endParaRPr lang="en-US"/>
        </a:p>
      </dgm:t>
    </dgm:pt>
    <dgm:pt modelId="{8CD00F78-90BF-4EE9-907C-3515194839AD}" type="sibTrans" cxnId="{6D60177E-A9E4-41D9-8A12-15883B8F237E}">
      <dgm:prSet/>
      <dgm:spPr/>
      <dgm:t>
        <a:bodyPr/>
        <a:lstStyle/>
        <a:p>
          <a:endParaRPr lang="en-US"/>
        </a:p>
      </dgm:t>
    </dgm:pt>
    <dgm:pt modelId="{67C5ECF1-6190-4E14-8532-33BBB6E10384}">
      <dgm:prSet phldrT="[Text]" phldr="1"/>
      <dgm:spPr/>
      <dgm:t>
        <a:bodyPr/>
        <a:lstStyle/>
        <a:p>
          <a:endParaRPr lang="en-US" dirty="0"/>
        </a:p>
      </dgm:t>
    </dgm:pt>
    <dgm:pt modelId="{0CEB2C63-464D-4A65-80C5-325A467F8B7C}" type="parTrans" cxnId="{C53AC9F9-7916-45D4-9055-9CA66C0935FE}">
      <dgm:prSet/>
      <dgm:spPr/>
      <dgm:t>
        <a:bodyPr/>
        <a:lstStyle/>
        <a:p>
          <a:endParaRPr lang="en-US"/>
        </a:p>
      </dgm:t>
    </dgm:pt>
    <dgm:pt modelId="{A8297DE0-977D-4BB4-B086-EC3A0B7D0B5A}" type="sibTrans" cxnId="{C53AC9F9-7916-45D4-9055-9CA66C0935FE}">
      <dgm:prSet/>
      <dgm:spPr/>
      <dgm:t>
        <a:bodyPr/>
        <a:lstStyle/>
        <a:p>
          <a:endParaRPr lang="en-US"/>
        </a:p>
      </dgm:t>
    </dgm:pt>
    <dgm:pt modelId="{77B34E74-468C-4AA8-BC67-E828AEA8D80A}">
      <dgm:prSet phldrT="[Text]"/>
      <dgm:spPr/>
      <dgm: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$194  per month</a:t>
          </a:r>
          <a:endParaRPr lang="en-US" dirty="0"/>
        </a:p>
      </dgm:t>
    </dgm:pt>
    <dgm:pt modelId="{21D6AA1B-98DB-49C1-8C02-DD25439B894D}" type="parTrans" cxnId="{8C7B99F4-ABA2-427D-B287-DD1B74FBF24D}">
      <dgm:prSet/>
      <dgm:spPr/>
      <dgm:t>
        <a:bodyPr/>
        <a:lstStyle/>
        <a:p>
          <a:endParaRPr lang="en-US"/>
        </a:p>
      </dgm:t>
    </dgm:pt>
    <dgm:pt modelId="{2D450C9E-9986-4A9D-A725-357E3962D669}" type="sibTrans" cxnId="{8C7B99F4-ABA2-427D-B287-DD1B74FBF24D}">
      <dgm:prSet/>
      <dgm:spPr/>
      <dgm:t>
        <a:bodyPr/>
        <a:lstStyle/>
        <a:p>
          <a:endParaRPr lang="en-US"/>
        </a:p>
      </dgm:t>
    </dgm:pt>
    <dgm:pt modelId="{06440F8F-B1F9-44ED-8986-3F1A3BE47750}">
      <dgm:prSet phldrT="[Text]"/>
      <dgm:spPr/>
      <dgm: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Maximum Benefit for a Household</a:t>
          </a:r>
          <a:r>
            <a:rPr lang="en-US" b="1" baseline="0" dirty="0">
              <a:effectLst/>
              <a:latin typeface="Calibri" panose="020F0502020204030204" pitchFamily="34" charset="0"/>
              <a:ea typeface="Calibri" panose="020F0502020204030204" pitchFamily="34" charset="0"/>
              <a:cs typeface="Times New Roman" panose="02020603050405020304" pitchFamily="18" charset="0"/>
            </a:rPr>
            <a:t> of One</a:t>
          </a:r>
          <a:endParaRPr lang="en-US" b="1" dirty="0"/>
        </a:p>
      </dgm:t>
    </dgm:pt>
    <dgm:pt modelId="{27208ADC-7A94-4AC8-8C0E-64953A025517}" type="parTrans" cxnId="{838512B7-948A-4732-B097-BCD968925369}">
      <dgm:prSet/>
      <dgm:spPr/>
      <dgm:t>
        <a:bodyPr/>
        <a:lstStyle/>
        <a:p>
          <a:endParaRPr lang="en-US"/>
        </a:p>
      </dgm:t>
    </dgm:pt>
    <dgm:pt modelId="{AED3E870-9A10-4DB6-BC29-574E12769FAB}" type="sibTrans" cxnId="{838512B7-948A-4732-B097-BCD968925369}">
      <dgm:prSet/>
      <dgm:spPr/>
      <dgm:t>
        <a:bodyPr/>
        <a:lstStyle/>
        <a:p>
          <a:endParaRPr lang="en-US"/>
        </a:p>
      </dgm:t>
    </dgm:pt>
    <dgm:pt modelId="{D0A2F11B-B73C-4F2A-B4BE-9470B76ABB94}">
      <dgm:prSet phldrT="[Text]"/>
      <dgm:spPr/>
      <dgm:t>
        <a:bodyPr/>
        <a:lstStyle/>
        <a:p>
          <a:r>
            <a:rPr lang="en-US" b="1">
              <a:effectLst/>
              <a:latin typeface="Calibri" panose="020F0502020204030204" pitchFamily="34" charset="0"/>
              <a:ea typeface="Calibri" panose="020F0502020204030204" pitchFamily="34" charset="0"/>
              <a:cs typeface="Times New Roman" panose="02020603050405020304" pitchFamily="18" charset="0"/>
            </a:rPr>
            <a:t>100% Federal</a:t>
          </a:r>
          <a:endParaRPr lang="en-US" dirty="0"/>
        </a:p>
      </dgm:t>
    </dgm:pt>
    <dgm:pt modelId="{89A215CD-E51E-45A1-B264-ED90299DF072}" type="sibTrans" cxnId="{2831DDEF-4D39-43CB-BBA2-A0828F83BFDF}">
      <dgm:prSet/>
      <dgm:spPr/>
      <dgm:t>
        <a:bodyPr/>
        <a:lstStyle/>
        <a:p>
          <a:endParaRPr lang="en-US"/>
        </a:p>
      </dgm:t>
    </dgm:pt>
    <dgm:pt modelId="{5AF854D5-7DB7-41DB-A475-081A7041E690}" type="parTrans" cxnId="{2831DDEF-4D39-43CB-BBA2-A0828F83BFDF}">
      <dgm:prSet/>
      <dgm:spPr/>
      <dgm:t>
        <a:bodyPr/>
        <a:lstStyle/>
        <a:p>
          <a:endParaRPr lang="en-US"/>
        </a:p>
      </dgm:t>
    </dgm:pt>
    <dgm:pt modelId="{F4FEE945-1B4A-49CB-B245-079D4458AA5C}">
      <dgm:prSet phldrT="[Text]"/>
      <dgm:spPr/>
      <dgm:t>
        <a:bodyPr/>
        <a:lstStyle/>
        <a:p>
          <a:r>
            <a:rPr lang="en-US" b="1" dirty="0"/>
            <a:t>$300</a:t>
          </a:r>
        </a:p>
      </dgm:t>
    </dgm:pt>
    <dgm:pt modelId="{0EB94D33-F789-4EC5-B349-91D5A862729E}" type="parTrans" cxnId="{FCF8763B-96BF-4D64-B303-E546D1EDC03A}">
      <dgm:prSet/>
      <dgm:spPr/>
      <dgm:t>
        <a:bodyPr/>
        <a:lstStyle/>
        <a:p>
          <a:endParaRPr lang="en-US"/>
        </a:p>
      </dgm:t>
    </dgm:pt>
    <dgm:pt modelId="{14162789-AA12-45ED-9800-370F9D7F432C}" type="sibTrans" cxnId="{FCF8763B-96BF-4D64-B303-E546D1EDC03A}">
      <dgm:prSet/>
      <dgm:spPr/>
      <dgm:t>
        <a:bodyPr/>
        <a:lstStyle/>
        <a:p>
          <a:endParaRPr lang="en-US"/>
        </a:p>
      </dgm:t>
    </dgm:pt>
    <dgm:pt modelId="{DE0A1EF7-AA71-442C-8267-0E1D43355FD0}">
      <dgm:prSet phldrT="[Text]"/>
      <dgm:spPr/>
      <dgm:t>
        <a:bodyPr/>
        <a:lstStyle/>
        <a:p>
          <a:endParaRPr lang="en-US" b="1" dirty="0"/>
        </a:p>
      </dgm:t>
    </dgm:pt>
    <dgm:pt modelId="{EF46633D-5D3C-49A8-9E6A-BF31B3A425C7}" type="parTrans" cxnId="{A8CF5A1B-867D-4821-A617-A22EEF43D524}">
      <dgm:prSet/>
      <dgm:spPr/>
      <dgm:t>
        <a:bodyPr/>
        <a:lstStyle/>
        <a:p>
          <a:endParaRPr lang="en-US"/>
        </a:p>
      </dgm:t>
    </dgm:pt>
    <dgm:pt modelId="{9CFDADD1-8918-4F18-9EDB-D51FB70F3C41}" type="sibTrans" cxnId="{A8CF5A1B-867D-4821-A617-A22EEF43D524}">
      <dgm:prSet/>
      <dgm:spPr/>
      <dgm:t>
        <a:bodyPr/>
        <a:lstStyle/>
        <a:p>
          <a:endParaRPr lang="en-US"/>
        </a:p>
      </dgm:t>
    </dgm:pt>
    <dgm:pt modelId="{F4EBE059-216D-41C8-9170-F70474D749D3}">
      <dgm:prSet phldrT="[Text]"/>
      <dgm:spPr/>
      <dgm:t>
        <a:bodyPr/>
        <a:lstStyle/>
        <a:p>
          <a:r>
            <a:rPr lang="en-US" b="1" dirty="0"/>
            <a:t>Average Benefit Per Household</a:t>
          </a:r>
        </a:p>
      </dgm:t>
    </dgm:pt>
    <dgm:pt modelId="{6058F02F-5189-49E5-ADA1-760F48F0AC66}" type="parTrans" cxnId="{02A784D9-D3A6-40E2-A11F-A94C682675D4}">
      <dgm:prSet/>
      <dgm:spPr/>
      <dgm:t>
        <a:bodyPr/>
        <a:lstStyle/>
        <a:p>
          <a:endParaRPr lang="en-US"/>
        </a:p>
      </dgm:t>
    </dgm:pt>
    <dgm:pt modelId="{40693636-4E58-438F-B9AC-6A56B8671DE1}" type="sibTrans" cxnId="{02A784D9-D3A6-40E2-A11F-A94C682675D4}">
      <dgm:prSet/>
      <dgm:spPr/>
      <dgm:t>
        <a:bodyPr/>
        <a:lstStyle/>
        <a:p>
          <a:endParaRPr lang="en-US"/>
        </a:p>
      </dgm:t>
    </dgm:pt>
    <dgm:pt modelId="{F7D8DDBD-63C0-415F-B906-E3F7484F9AC0}">
      <dgm:prSet phldrT="[Text]"/>
      <dgm:spPr/>
      <dgm:t>
        <a:bodyPr/>
        <a:lstStyle/>
        <a:p>
          <a:endParaRPr lang="en-US" b="1" dirty="0"/>
        </a:p>
      </dgm:t>
    </dgm:pt>
    <dgm:pt modelId="{2E254E3A-3086-47FF-997F-44F91063BC3F}" type="parTrans" cxnId="{538C16C8-5A88-4850-9E4C-3E992519F300}">
      <dgm:prSet/>
      <dgm:spPr/>
      <dgm:t>
        <a:bodyPr/>
        <a:lstStyle/>
        <a:p>
          <a:endParaRPr lang="en-US"/>
        </a:p>
      </dgm:t>
    </dgm:pt>
    <dgm:pt modelId="{EC17C181-E974-4D6C-B2AB-7620708DFD58}" type="sibTrans" cxnId="{538C16C8-5A88-4850-9E4C-3E992519F300}">
      <dgm:prSet/>
      <dgm:spPr/>
      <dgm:t>
        <a:bodyPr/>
        <a:lstStyle/>
        <a:p>
          <a:endParaRPr lang="en-US"/>
        </a:p>
      </dgm:t>
    </dgm:pt>
    <dgm:pt modelId="{DA177ACD-C6E2-41B2-9CD7-F68D911E3E77}">
      <dgm:prSet phldrT="[Text]"/>
      <dgm:spPr/>
      <dgm:t>
        <a:bodyPr/>
        <a:lstStyle/>
        <a:p>
          <a:r>
            <a:rPr lang="en-US" b="1"/>
            <a:t>1,396,878</a:t>
          </a:r>
          <a:endParaRPr lang="en-US" b="1" dirty="0"/>
        </a:p>
      </dgm:t>
    </dgm:pt>
    <dgm:pt modelId="{BC36411F-2A48-4668-99E2-39B325C7A8E7}" type="parTrans" cxnId="{59993AD9-C453-45D3-BEA9-90B46B9684A4}">
      <dgm:prSet/>
      <dgm:spPr/>
      <dgm:t>
        <a:bodyPr/>
        <a:lstStyle/>
        <a:p>
          <a:endParaRPr lang="en-US"/>
        </a:p>
      </dgm:t>
    </dgm:pt>
    <dgm:pt modelId="{B6A4B28F-64A8-4FB2-A5BF-AC2C8B1A46F7}" type="sibTrans" cxnId="{59993AD9-C453-45D3-BEA9-90B46B9684A4}">
      <dgm:prSet/>
      <dgm:spPr/>
      <dgm:t>
        <a:bodyPr/>
        <a:lstStyle/>
        <a:p>
          <a:endParaRPr lang="en-US"/>
        </a:p>
      </dgm:t>
    </dgm:pt>
    <dgm:pt modelId="{6A590AD3-19F6-4983-B7FD-8AEB082295C3}">
      <dgm:prSet phldrT="[Text]"/>
      <dgm:spPr/>
      <dgm:t>
        <a:bodyPr/>
        <a:lstStyle/>
        <a:p>
          <a:r>
            <a:rPr lang="en-US" b="1" dirty="0"/>
            <a:t>Average monthly # of SNAP individuals</a:t>
          </a:r>
        </a:p>
      </dgm:t>
    </dgm:pt>
    <dgm:pt modelId="{2DEFA82B-4170-4243-878B-3FF825D8BB14}" type="parTrans" cxnId="{FBA2C5C4-BB96-48AB-B149-D1F9361DECD8}">
      <dgm:prSet/>
      <dgm:spPr/>
      <dgm:t>
        <a:bodyPr/>
        <a:lstStyle/>
        <a:p>
          <a:endParaRPr lang="en-US"/>
        </a:p>
      </dgm:t>
    </dgm:pt>
    <dgm:pt modelId="{A54BF07C-7546-4F57-8CC2-85F149CCAA44}" type="sibTrans" cxnId="{FBA2C5C4-BB96-48AB-B149-D1F9361DECD8}">
      <dgm:prSet/>
      <dgm:spPr/>
      <dgm:t>
        <a:bodyPr/>
        <a:lstStyle/>
        <a:p>
          <a:endParaRPr lang="en-US"/>
        </a:p>
      </dgm:t>
    </dgm:pt>
    <dgm:pt modelId="{2471A53A-0E42-49B3-8660-63E582A5B07C}" type="pres">
      <dgm:prSet presAssocID="{A8049BD1-84CD-493E-A409-0378B342365C}" presName="Name0" presStyleCnt="0">
        <dgm:presLayoutVars>
          <dgm:chMax/>
          <dgm:chPref val="3"/>
          <dgm:dir/>
          <dgm:animOne val="branch"/>
          <dgm:animLvl val="lvl"/>
        </dgm:presLayoutVars>
      </dgm:prSet>
      <dgm:spPr/>
    </dgm:pt>
    <dgm:pt modelId="{442796FC-CE55-4A9B-88B6-9D235CD60536}" type="pres">
      <dgm:prSet presAssocID="{5146A0AA-1307-43E8-9BB5-C1EB0880E600}" presName="composite" presStyleCnt="0"/>
      <dgm:spPr/>
    </dgm:pt>
    <dgm:pt modelId="{2EB0C87C-EE69-47F2-8B89-B08D37BAB4CF}" type="pres">
      <dgm:prSet presAssocID="{5146A0AA-1307-43E8-9BB5-C1EB0880E600}" presName="FirstChild" presStyleLbl="revTx" presStyleIdx="0" presStyleCnt="8">
        <dgm:presLayoutVars>
          <dgm:chMax val="0"/>
          <dgm:chPref val="0"/>
          <dgm:bulletEnabled val="1"/>
        </dgm:presLayoutVars>
      </dgm:prSet>
      <dgm:spPr/>
    </dgm:pt>
    <dgm:pt modelId="{4C198C9B-FE9A-4113-8D09-008B61704016}" type="pres">
      <dgm:prSet presAssocID="{5146A0AA-1307-43E8-9BB5-C1EB0880E600}" presName="Parent" presStyleLbl="alignNode1" presStyleIdx="0" presStyleCnt="4">
        <dgm:presLayoutVars>
          <dgm:chMax val="3"/>
          <dgm:chPref val="3"/>
          <dgm:bulletEnabled val="1"/>
        </dgm:presLayoutVars>
      </dgm:prSet>
      <dgm:spPr/>
    </dgm:pt>
    <dgm:pt modelId="{CED8B1EE-3C2C-4B49-844D-97719ADD7901}" type="pres">
      <dgm:prSet presAssocID="{5146A0AA-1307-43E8-9BB5-C1EB0880E600}" presName="Accent" presStyleLbl="parChTrans1D1" presStyleIdx="0" presStyleCnt="4"/>
      <dgm:spPr/>
    </dgm:pt>
    <dgm:pt modelId="{894F56D2-53B3-4A62-9F19-5757648A7267}" type="pres">
      <dgm:prSet presAssocID="{5146A0AA-1307-43E8-9BB5-C1EB0880E600}" presName="Child" presStyleLbl="revTx" presStyleIdx="1" presStyleCnt="8">
        <dgm:presLayoutVars>
          <dgm:chMax val="0"/>
          <dgm:chPref val="0"/>
          <dgm:bulletEnabled val="1"/>
        </dgm:presLayoutVars>
      </dgm:prSet>
      <dgm:spPr/>
    </dgm:pt>
    <dgm:pt modelId="{5EF0B358-4858-4091-AC6C-D86CCF81D6D2}" type="pres">
      <dgm:prSet presAssocID="{5170E48A-7E43-461F-8487-7535D27EA323}" presName="sibTrans" presStyleCnt="0"/>
      <dgm:spPr/>
    </dgm:pt>
    <dgm:pt modelId="{446FAEAD-DAB3-4F3D-BA33-40501011A985}" type="pres">
      <dgm:prSet presAssocID="{DE0A1EF7-AA71-442C-8267-0E1D43355FD0}" presName="composite" presStyleCnt="0"/>
      <dgm:spPr/>
    </dgm:pt>
    <dgm:pt modelId="{32F6CCBE-8577-4586-940C-A6DA3445478F}" type="pres">
      <dgm:prSet presAssocID="{DE0A1EF7-AA71-442C-8267-0E1D43355FD0}" presName="FirstChild" presStyleLbl="revTx" presStyleIdx="2" presStyleCnt="8">
        <dgm:presLayoutVars>
          <dgm:chMax val="0"/>
          <dgm:chPref val="0"/>
          <dgm:bulletEnabled val="1"/>
        </dgm:presLayoutVars>
      </dgm:prSet>
      <dgm:spPr/>
    </dgm:pt>
    <dgm:pt modelId="{69686F6C-6767-49F5-8B0E-971A82846756}" type="pres">
      <dgm:prSet presAssocID="{DE0A1EF7-AA71-442C-8267-0E1D43355FD0}" presName="Parent" presStyleLbl="alignNode1" presStyleIdx="1" presStyleCnt="4">
        <dgm:presLayoutVars>
          <dgm:chMax val="3"/>
          <dgm:chPref val="3"/>
          <dgm:bulletEnabled val="1"/>
        </dgm:presLayoutVars>
      </dgm:prSet>
      <dgm:spPr/>
    </dgm:pt>
    <dgm:pt modelId="{F99BBB95-FFE3-4942-9890-924887E91F81}" type="pres">
      <dgm:prSet presAssocID="{DE0A1EF7-AA71-442C-8267-0E1D43355FD0}" presName="Accent" presStyleLbl="parChTrans1D1" presStyleIdx="1" presStyleCnt="4"/>
      <dgm:spPr/>
    </dgm:pt>
    <dgm:pt modelId="{E99FDC11-AFF3-4FC1-A2BB-5AF85D425AE0}" type="pres">
      <dgm:prSet presAssocID="{DE0A1EF7-AA71-442C-8267-0E1D43355FD0}" presName="Child" presStyleLbl="revTx" presStyleIdx="3" presStyleCnt="8">
        <dgm:presLayoutVars>
          <dgm:chMax val="0"/>
          <dgm:chPref val="0"/>
          <dgm:bulletEnabled val="1"/>
        </dgm:presLayoutVars>
      </dgm:prSet>
      <dgm:spPr/>
    </dgm:pt>
    <dgm:pt modelId="{EE035A36-87CE-4613-AE3C-CE957F422750}" type="pres">
      <dgm:prSet presAssocID="{9CFDADD1-8918-4F18-9EDB-D51FB70F3C41}" presName="sibTrans" presStyleCnt="0"/>
      <dgm:spPr/>
    </dgm:pt>
    <dgm:pt modelId="{FFA84311-81F1-4328-81BC-B17EFE1957AB}" type="pres">
      <dgm:prSet presAssocID="{67C5ECF1-6190-4E14-8532-33BBB6E10384}" presName="composite" presStyleCnt="0"/>
      <dgm:spPr/>
    </dgm:pt>
    <dgm:pt modelId="{C4F6692D-F333-4F14-B84F-D361E225494F}" type="pres">
      <dgm:prSet presAssocID="{67C5ECF1-6190-4E14-8532-33BBB6E10384}" presName="FirstChild" presStyleLbl="revTx" presStyleIdx="4" presStyleCnt="8">
        <dgm:presLayoutVars>
          <dgm:chMax val="0"/>
          <dgm:chPref val="0"/>
          <dgm:bulletEnabled val="1"/>
        </dgm:presLayoutVars>
      </dgm:prSet>
      <dgm:spPr/>
    </dgm:pt>
    <dgm:pt modelId="{DB47816A-19BD-4BF8-B145-9A669C74595A}" type="pres">
      <dgm:prSet presAssocID="{67C5ECF1-6190-4E14-8532-33BBB6E10384}" presName="Parent" presStyleLbl="alignNode1" presStyleIdx="2" presStyleCnt="4">
        <dgm:presLayoutVars>
          <dgm:chMax val="3"/>
          <dgm:chPref val="3"/>
          <dgm:bulletEnabled val="1"/>
        </dgm:presLayoutVars>
      </dgm:prSet>
      <dgm:spPr/>
    </dgm:pt>
    <dgm:pt modelId="{CDF0F173-625C-4561-B2E2-3D8CF8E60456}" type="pres">
      <dgm:prSet presAssocID="{67C5ECF1-6190-4E14-8532-33BBB6E10384}" presName="Accent" presStyleLbl="parChTrans1D1" presStyleIdx="2" presStyleCnt="4"/>
      <dgm:spPr/>
    </dgm:pt>
    <dgm:pt modelId="{284A5223-025C-45CA-8C23-AD41D37AB4F1}" type="pres">
      <dgm:prSet presAssocID="{67C5ECF1-6190-4E14-8532-33BBB6E10384}" presName="Child" presStyleLbl="revTx" presStyleIdx="5" presStyleCnt="8">
        <dgm:presLayoutVars>
          <dgm:chMax val="0"/>
          <dgm:chPref val="0"/>
          <dgm:bulletEnabled val="1"/>
        </dgm:presLayoutVars>
      </dgm:prSet>
      <dgm:spPr/>
    </dgm:pt>
    <dgm:pt modelId="{9F0238EF-2F9A-4B3A-9897-D7A704E29627}" type="pres">
      <dgm:prSet presAssocID="{A8297DE0-977D-4BB4-B086-EC3A0B7D0B5A}" presName="sibTrans" presStyleCnt="0"/>
      <dgm:spPr/>
    </dgm:pt>
    <dgm:pt modelId="{AFE8B65E-8249-4B12-9C12-0874C1DD19E5}" type="pres">
      <dgm:prSet presAssocID="{F7D8DDBD-63C0-415F-B906-E3F7484F9AC0}" presName="composite" presStyleCnt="0"/>
      <dgm:spPr/>
    </dgm:pt>
    <dgm:pt modelId="{D0F0834B-8E79-4440-A1B6-678839E7228E}" type="pres">
      <dgm:prSet presAssocID="{F7D8DDBD-63C0-415F-B906-E3F7484F9AC0}" presName="FirstChild" presStyleLbl="revTx" presStyleIdx="6" presStyleCnt="8">
        <dgm:presLayoutVars>
          <dgm:chMax val="0"/>
          <dgm:chPref val="0"/>
          <dgm:bulletEnabled val="1"/>
        </dgm:presLayoutVars>
      </dgm:prSet>
      <dgm:spPr/>
    </dgm:pt>
    <dgm:pt modelId="{06F2EBD6-C3EC-464A-987D-08E9309BF3E2}" type="pres">
      <dgm:prSet presAssocID="{F7D8DDBD-63C0-415F-B906-E3F7484F9AC0}" presName="Parent" presStyleLbl="alignNode1" presStyleIdx="3" presStyleCnt="4">
        <dgm:presLayoutVars>
          <dgm:chMax val="3"/>
          <dgm:chPref val="3"/>
          <dgm:bulletEnabled val="1"/>
        </dgm:presLayoutVars>
      </dgm:prSet>
      <dgm:spPr/>
    </dgm:pt>
    <dgm:pt modelId="{BA26AB58-0C18-4A6F-83D7-A0FFD5FD0C3C}" type="pres">
      <dgm:prSet presAssocID="{F7D8DDBD-63C0-415F-B906-E3F7484F9AC0}" presName="Accent" presStyleLbl="parChTrans1D1" presStyleIdx="3" presStyleCnt="4"/>
      <dgm:spPr/>
    </dgm:pt>
    <dgm:pt modelId="{CEBF5FD0-4114-4501-82AC-8C2B60389DA5}" type="pres">
      <dgm:prSet presAssocID="{F7D8DDBD-63C0-415F-B906-E3F7484F9AC0}" presName="Child" presStyleLbl="revTx" presStyleIdx="7" presStyleCnt="8">
        <dgm:presLayoutVars>
          <dgm:chMax val="0"/>
          <dgm:chPref val="0"/>
          <dgm:bulletEnabled val="1"/>
        </dgm:presLayoutVars>
      </dgm:prSet>
      <dgm:spPr/>
    </dgm:pt>
  </dgm:ptLst>
  <dgm:cxnLst>
    <dgm:cxn modelId="{A8CF5A1B-867D-4821-A617-A22EEF43D524}" srcId="{A8049BD1-84CD-493E-A409-0378B342365C}" destId="{DE0A1EF7-AA71-442C-8267-0E1D43355FD0}" srcOrd="1" destOrd="0" parTransId="{EF46633D-5D3C-49A8-9E6A-BF31B3A425C7}" sibTransId="{9CFDADD1-8918-4F18-9EDB-D51FB70F3C41}"/>
    <dgm:cxn modelId="{2AE51623-8A13-4B4B-8ABC-002C8C994FE2}" type="presOf" srcId="{77B34E74-468C-4AA8-BC67-E828AEA8D80A}" destId="{C4F6692D-F333-4F14-B84F-D361E225494F}" srcOrd="0" destOrd="0" presId="urn:microsoft.com/office/officeart/2011/layout/TabList"/>
    <dgm:cxn modelId="{A6D92E25-7C27-4565-91AC-8F2A8324200D}" type="presOf" srcId="{67C5ECF1-6190-4E14-8532-33BBB6E10384}" destId="{DB47816A-19BD-4BF8-B145-9A669C74595A}" srcOrd="0" destOrd="0" presId="urn:microsoft.com/office/officeart/2011/layout/TabList"/>
    <dgm:cxn modelId="{B0A40529-08F0-400C-9231-D61A83A2CF23}" type="presOf" srcId="{F4EBE059-216D-41C8-9170-F70474D749D3}" destId="{E99FDC11-AFF3-4FC1-A2BB-5AF85D425AE0}" srcOrd="0" destOrd="0" presId="urn:microsoft.com/office/officeart/2011/layout/TabList"/>
    <dgm:cxn modelId="{FCF8763B-96BF-4D64-B303-E546D1EDC03A}" srcId="{DE0A1EF7-AA71-442C-8267-0E1D43355FD0}" destId="{F4FEE945-1B4A-49CB-B245-079D4458AA5C}" srcOrd="0" destOrd="0" parTransId="{0EB94D33-F789-4EC5-B349-91D5A862729E}" sibTransId="{14162789-AA12-45ED-9800-370F9D7F432C}"/>
    <dgm:cxn modelId="{6D60177E-A9E4-41D9-8A12-15883B8F237E}" srcId="{5146A0AA-1307-43E8-9BB5-C1EB0880E600}" destId="{C921A2B6-F98E-4405-AE79-BFA408E32F22}" srcOrd="1" destOrd="0" parTransId="{304F743A-E6B3-4F18-BF8F-042AE3822C4E}" sibTransId="{8CD00F78-90BF-4EE9-907C-3515194839AD}"/>
    <dgm:cxn modelId="{2B08F387-A015-4AD1-AAC6-822923B808C9}" type="presOf" srcId="{DA177ACD-C6E2-41B2-9CD7-F68D911E3E77}" destId="{D0F0834B-8E79-4440-A1B6-678839E7228E}" srcOrd="0" destOrd="0" presId="urn:microsoft.com/office/officeart/2011/layout/TabList"/>
    <dgm:cxn modelId="{B80C368B-A016-46E3-863F-59299197C08C}" type="presOf" srcId="{F4FEE945-1B4A-49CB-B245-079D4458AA5C}" destId="{32F6CCBE-8577-4586-940C-A6DA3445478F}" srcOrd="0" destOrd="0" presId="urn:microsoft.com/office/officeart/2011/layout/TabList"/>
    <dgm:cxn modelId="{6FB5528B-0408-43E8-AE12-7B894A9F6588}" type="presOf" srcId="{C921A2B6-F98E-4405-AE79-BFA408E32F22}" destId="{894F56D2-53B3-4A62-9F19-5757648A7267}" srcOrd="0" destOrd="0" presId="urn:microsoft.com/office/officeart/2011/layout/TabList"/>
    <dgm:cxn modelId="{88C86E90-5F28-4A01-88F0-E434CC618F96}" type="presOf" srcId="{06440F8F-B1F9-44ED-8986-3F1A3BE47750}" destId="{284A5223-025C-45CA-8C23-AD41D37AB4F1}" srcOrd="0" destOrd="0" presId="urn:microsoft.com/office/officeart/2011/layout/TabList"/>
    <dgm:cxn modelId="{166A6CA6-1290-4111-BD7A-0C081A3A5718}" srcId="{A8049BD1-84CD-493E-A409-0378B342365C}" destId="{5146A0AA-1307-43E8-9BB5-C1EB0880E600}" srcOrd="0" destOrd="0" parTransId="{C03BBB95-DDB1-4E3D-92B1-75DE4C1A6AEB}" sibTransId="{5170E48A-7E43-461F-8487-7535D27EA323}"/>
    <dgm:cxn modelId="{3D7FC4AC-54B8-485E-8548-CD615DFFD876}" type="presOf" srcId="{A8049BD1-84CD-493E-A409-0378B342365C}" destId="{2471A53A-0E42-49B3-8660-63E582A5B07C}" srcOrd="0" destOrd="0" presId="urn:microsoft.com/office/officeart/2011/layout/TabList"/>
    <dgm:cxn modelId="{40CBCDAF-96B5-4A34-83AD-5B6E70682B4D}" type="presOf" srcId="{D0A2F11B-B73C-4F2A-B4BE-9470B76ABB94}" destId="{2EB0C87C-EE69-47F2-8B89-B08D37BAB4CF}" srcOrd="0" destOrd="0" presId="urn:microsoft.com/office/officeart/2011/layout/TabList"/>
    <dgm:cxn modelId="{838512B7-948A-4732-B097-BCD968925369}" srcId="{67C5ECF1-6190-4E14-8532-33BBB6E10384}" destId="{06440F8F-B1F9-44ED-8986-3F1A3BE47750}" srcOrd="1" destOrd="0" parTransId="{27208ADC-7A94-4AC8-8C0E-64953A025517}" sibTransId="{AED3E870-9A10-4DB6-BC29-574E12769FAB}"/>
    <dgm:cxn modelId="{D2055FB9-AD3B-408A-8228-BE784AF742C0}" type="presOf" srcId="{DE0A1EF7-AA71-442C-8267-0E1D43355FD0}" destId="{69686F6C-6767-49F5-8B0E-971A82846756}" srcOrd="0" destOrd="0" presId="urn:microsoft.com/office/officeart/2011/layout/TabList"/>
    <dgm:cxn modelId="{DC6F7AC4-92FC-4B05-ADBE-EE05F7E94E07}" type="presOf" srcId="{F7D8DDBD-63C0-415F-B906-E3F7484F9AC0}" destId="{06F2EBD6-C3EC-464A-987D-08E9309BF3E2}" srcOrd="0" destOrd="0" presId="urn:microsoft.com/office/officeart/2011/layout/TabList"/>
    <dgm:cxn modelId="{FBA2C5C4-BB96-48AB-B149-D1F9361DECD8}" srcId="{F7D8DDBD-63C0-415F-B906-E3F7484F9AC0}" destId="{6A590AD3-19F6-4983-B7FD-8AEB082295C3}" srcOrd="1" destOrd="0" parTransId="{2DEFA82B-4170-4243-878B-3FF825D8BB14}" sibTransId="{A54BF07C-7546-4F57-8CC2-85F149CCAA44}"/>
    <dgm:cxn modelId="{538C16C8-5A88-4850-9E4C-3E992519F300}" srcId="{A8049BD1-84CD-493E-A409-0378B342365C}" destId="{F7D8DDBD-63C0-415F-B906-E3F7484F9AC0}" srcOrd="3" destOrd="0" parTransId="{2E254E3A-3086-47FF-997F-44F91063BC3F}" sibTransId="{EC17C181-E974-4D6C-B2AB-7620708DFD58}"/>
    <dgm:cxn modelId="{11A589CB-748A-46B0-971E-6362D7B77669}" type="presOf" srcId="{5146A0AA-1307-43E8-9BB5-C1EB0880E600}" destId="{4C198C9B-FE9A-4113-8D09-008B61704016}" srcOrd="0" destOrd="0" presId="urn:microsoft.com/office/officeart/2011/layout/TabList"/>
    <dgm:cxn modelId="{59993AD9-C453-45D3-BEA9-90B46B9684A4}" srcId="{F7D8DDBD-63C0-415F-B906-E3F7484F9AC0}" destId="{DA177ACD-C6E2-41B2-9CD7-F68D911E3E77}" srcOrd="0" destOrd="0" parTransId="{BC36411F-2A48-4668-99E2-39B325C7A8E7}" sibTransId="{B6A4B28F-64A8-4FB2-A5BF-AC2C8B1A46F7}"/>
    <dgm:cxn modelId="{02A784D9-D3A6-40E2-A11F-A94C682675D4}" srcId="{DE0A1EF7-AA71-442C-8267-0E1D43355FD0}" destId="{F4EBE059-216D-41C8-9170-F70474D749D3}" srcOrd="1" destOrd="0" parTransId="{6058F02F-5189-49E5-ADA1-760F48F0AC66}" sibTransId="{40693636-4E58-438F-B9AC-6A56B8671DE1}"/>
    <dgm:cxn modelId="{1CA384E0-055D-4E76-A5CC-9A6F315BDF7C}" type="presOf" srcId="{6A590AD3-19F6-4983-B7FD-8AEB082295C3}" destId="{CEBF5FD0-4114-4501-82AC-8C2B60389DA5}" srcOrd="0" destOrd="0" presId="urn:microsoft.com/office/officeart/2011/layout/TabList"/>
    <dgm:cxn modelId="{2831DDEF-4D39-43CB-BBA2-A0828F83BFDF}" srcId="{5146A0AA-1307-43E8-9BB5-C1EB0880E600}" destId="{D0A2F11B-B73C-4F2A-B4BE-9470B76ABB94}" srcOrd="0" destOrd="0" parTransId="{5AF854D5-7DB7-41DB-A475-081A7041E690}" sibTransId="{89A215CD-E51E-45A1-B264-ED90299DF072}"/>
    <dgm:cxn modelId="{8C7B99F4-ABA2-427D-B287-DD1B74FBF24D}" srcId="{67C5ECF1-6190-4E14-8532-33BBB6E10384}" destId="{77B34E74-468C-4AA8-BC67-E828AEA8D80A}" srcOrd="0" destOrd="0" parTransId="{21D6AA1B-98DB-49C1-8C02-DD25439B894D}" sibTransId="{2D450C9E-9986-4A9D-A725-357E3962D669}"/>
    <dgm:cxn modelId="{C53AC9F9-7916-45D4-9055-9CA66C0935FE}" srcId="{A8049BD1-84CD-493E-A409-0378B342365C}" destId="{67C5ECF1-6190-4E14-8532-33BBB6E10384}" srcOrd="2" destOrd="0" parTransId="{0CEB2C63-464D-4A65-80C5-325A467F8B7C}" sibTransId="{A8297DE0-977D-4BB4-B086-EC3A0B7D0B5A}"/>
    <dgm:cxn modelId="{BAE23658-175C-41E9-A422-55E3EE7CE347}" type="presParOf" srcId="{2471A53A-0E42-49B3-8660-63E582A5B07C}" destId="{442796FC-CE55-4A9B-88B6-9D235CD60536}" srcOrd="0" destOrd="0" presId="urn:microsoft.com/office/officeart/2011/layout/TabList"/>
    <dgm:cxn modelId="{CBAC6831-8B46-4327-A713-F8563B3B36A7}" type="presParOf" srcId="{442796FC-CE55-4A9B-88B6-9D235CD60536}" destId="{2EB0C87C-EE69-47F2-8B89-B08D37BAB4CF}" srcOrd="0" destOrd="0" presId="urn:microsoft.com/office/officeart/2011/layout/TabList"/>
    <dgm:cxn modelId="{FCA078F4-D4C3-4442-8266-51ADCB47075C}" type="presParOf" srcId="{442796FC-CE55-4A9B-88B6-9D235CD60536}" destId="{4C198C9B-FE9A-4113-8D09-008B61704016}" srcOrd="1" destOrd="0" presId="urn:microsoft.com/office/officeart/2011/layout/TabList"/>
    <dgm:cxn modelId="{356507A2-BC18-45D6-90A6-6B0772637E1B}" type="presParOf" srcId="{442796FC-CE55-4A9B-88B6-9D235CD60536}" destId="{CED8B1EE-3C2C-4B49-844D-97719ADD7901}" srcOrd="2" destOrd="0" presId="urn:microsoft.com/office/officeart/2011/layout/TabList"/>
    <dgm:cxn modelId="{C41C98D1-CD28-425B-8881-2F86A65DF1B6}" type="presParOf" srcId="{2471A53A-0E42-49B3-8660-63E582A5B07C}" destId="{894F56D2-53B3-4A62-9F19-5757648A7267}" srcOrd="1" destOrd="0" presId="urn:microsoft.com/office/officeart/2011/layout/TabList"/>
    <dgm:cxn modelId="{0166C3B5-B63E-439A-BA1B-5A8238AC3ABF}" type="presParOf" srcId="{2471A53A-0E42-49B3-8660-63E582A5B07C}" destId="{5EF0B358-4858-4091-AC6C-D86CCF81D6D2}" srcOrd="2" destOrd="0" presId="urn:microsoft.com/office/officeart/2011/layout/TabList"/>
    <dgm:cxn modelId="{191BCBD6-5117-41DC-B58A-D9DCAB61759A}" type="presParOf" srcId="{2471A53A-0E42-49B3-8660-63E582A5B07C}" destId="{446FAEAD-DAB3-4F3D-BA33-40501011A985}" srcOrd="3" destOrd="0" presId="urn:microsoft.com/office/officeart/2011/layout/TabList"/>
    <dgm:cxn modelId="{E81B900E-EEE3-4D40-8330-6A30D3419924}" type="presParOf" srcId="{446FAEAD-DAB3-4F3D-BA33-40501011A985}" destId="{32F6CCBE-8577-4586-940C-A6DA3445478F}" srcOrd="0" destOrd="0" presId="urn:microsoft.com/office/officeart/2011/layout/TabList"/>
    <dgm:cxn modelId="{E5F685BE-DD24-4B26-944A-DC15F708933D}" type="presParOf" srcId="{446FAEAD-DAB3-4F3D-BA33-40501011A985}" destId="{69686F6C-6767-49F5-8B0E-971A82846756}" srcOrd="1" destOrd="0" presId="urn:microsoft.com/office/officeart/2011/layout/TabList"/>
    <dgm:cxn modelId="{83CF0E77-54CB-4019-B6FD-C274AE9BDB41}" type="presParOf" srcId="{446FAEAD-DAB3-4F3D-BA33-40501011A985}" destId="{F99BBB95-FFE3-4942-9890-924887E91F81}" srcOrd="2" destOrd="0" presId="urn:microsoft.com/office/officeart/2011/layout/TabList"/>
    <dgm:cxn modelId="{20371903-B3E7-4191-ABBB-0F8D78A98C7E}" type="presParOf" srcId="{2471A53A-0E42-49B3-8660-63E582A5B07C}" destId="{E99FDC11-AFF3-4FC1-A2BB-5AF85D425AE0}" srcOrd="4" destOrd="0" presId="urn:microsoft.com/office/officeart/2011/layout/TabList"/>
    <dgm:cxn modelId="{3F00B72F-9C02-4B05-9913-4073C2D41F5B}" type="presParOf" srcId="{2471A53A-0E42-49B3-8660-63E582A5B07C}" destId="{EE035A36-87CE-4613-AE3C-CE957F422750}" srcOrd="5" destOrd="0" presId="urn:microsoft.com/office/officeart/2011/layout/TabList"/>
    <dgm:cxn modelId="{14F8793A-9F06-4699-83C0-13FC10DF7E0B}" type="presParOf" srcId="{2471A53A-0E42-49B3-8660-63E582A5B07C}" destId="{FFA84311-81F1-4328-81BC-B17EFE1957AB}" srcOrd="6" destOrd="0" presId="urn:microsoft.com/office/officeart/2011/layout/TabList"/>
    <dgm:cxn modelId="{68EEA008-02C1-485D-A814-D0869AAECDB3}" type="presParOf" srcId="{FFA84311-81F1-4328-81BC-B17EFE1957AB}" destId="{C4F6692D-F333-4F14-B84F-D361E225494F}" srcOrd="0" destOrd="0" presId="urn:microsoft.com/office/officeart/2011/layout/TabList"/>
    <dgm:cxn modelId="{CCA559ED-A7C3-42A3-BB13-C27A366D8EAC}" type="presParOf" srcId="{FFA84311-81F1-4328-81BC-B17EFE1957AB}" destId="{DB47816A-19BD-4BF8-B145-9A669C74595A}" srcOrd="1" destOrd="0" presId="urn:microsoft.com/office/officeart/2011/layout/TabList"/>
    <dgm:cxn modelId="{AEA0C832-5E73-4E4A-AC31-9A42CF6640AA}" type="presParOf" srcId="{FFA84311-81F1-4328-81BC-B17EFE1957AB}" destId="{CDF0F173-625C-4561-B2E2-3D8CF8E60456}" srcOrd="2" destOrd="0" presId="urn:microsoft.com/office/officeart/2011/layout/TabList"/>
    <dgm:cxn modelId="{4FF6BAC9-4F7F-449E-AE9F-A5EA92E70E23}" type="presParOf" srcId="{2471A53A-0E42-49B3-8660-63E582A5B07C}" destId="{284A5223-025C-45CA-8C23-AD41D37AB4F1}" srcOrd="7" destOrd="0" presId="urn:microsoft.com/office/officeart/2011/layout/TabList"/>
    <dgm:cxn modelId="{7CB47469-8B37-470A-AB1B-324A147F1C7B}" type="presParOf" srcId="{2471A53A-0E42-49B3-8660-63E582A5B07C}" destId="{9F0238EF-2F9A-4B3A-9897-D7A704E29627}" srcOrd="8" destOrd="0" presId="urn:microsoft.com/office/officeart/2011/layout/TabList"/>
    <dgm:cxn modelId="{F7EDC2F0-7399-4673-8EF3-A52283995190}" type="presParOf" srcId="{2471A53A-0E42-49B3-8660-63E582A5B07C}" destId="{AFE8B65E-8249-4B12-9C12-0874C1DD19E5}" srcOrd="9" destOrd="0" presId="urn:microsoft.com/office/officeart/2011/layout/TabList"/>
    <dgm:cxn modelId="{BE351114-EA6C-4BBA-A3B9-FB503D8A6640}" type="presParOf" srcId="{AFE8B65E-8249-4B12-9C12-0874C1DD19E5}" destId="{D0F0834B-8E79-4440-A1B6-678839E7228E}" srcOrd="0" destOrd="0" presId="urn:microsoft.com/office/officeart/2011/layout/TabList"/>
    <dgm:cxn modelId="{743867C3-0FDB-47BD-860F-62498589A9ED}" type="presParOf" srcId="{AFE8B65E-8249-4B12-9C12-0874C1DD19E5}" destId="{06F2EBD6-C3EC-464A-987D-08E9309BF3E2}" srcOrd="1" destOrd="0" presId="urn:microsoft.com/office/officeart/2011/layout/TabList"/>
    <dgm:cxn modelId="{CECC543C-86F0-4332-AEA6-AE04C15EC97D}" type="presParOf" srcId="{AFE8B65E-8249-4B12-9C12-0874C1DD19E5}" destId="{BA26AB58-0C18-4A6F-83D7-A0FFD5FD0C3C}" srcOrd="2" destOrd="0" presId="urn:microsoft.com/office/officeart/2011/layout/TabList"/>
    <dgm:cxn modelId="{00A0B1C8-980A-4DBF-8397-AD323AB3D7A0}" type="presParOf" srcId="{2471A53A-0E42-49B3-8660-63E582A5B07C}" destId="{CEBF5FD0-4114-4501-82AC-8C2B60389DA5}" srcOrd="10"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049BD1-84CD-493E-A409-0378B342365C}" type="doc">
      <dgm:prSet loTypeId="urn:microsoft.com/office/officeart/2011/layout/TabList" loCatId="list" qsTypeId="urn:microsoft.com/office/officeart/2005/8/quickstyle/3d2" qsCatId="3D" csTypeId="urn:microsoft.com/office/officeart/2005/8/colors/accent1_4" csCatId="accent1" phldr="1"/>
      <dgm:spPr/>
      <dgm:t>
        <a:bodyPr/>
        <a:lstStyle/>
        <a:p>
          <a:endParaRPr lang="en-US"/>
        </a:p>
      </dgm:t>
    </dgm:pt>
    <dgm:pt modelId="{5146A0AA-1307-43E8-9BB5-C1EB0880E600}">
      <dgm:prSet phldrT="[Text]" phldr="1" custT="1"/>
      <dgm:spPr/>
      <dgm:t>
        <a:bodyPr/>
        <a:lstStyle/>
        <a:p>
          <a:endParaRPr lang="en-US" sz="2200" dirty="0"/>
        </a:p>
      </dgm:t>
    </dgm:pt>
    <dgm:pt modelId="{C03BBB95-DDB1-4E3D-92B1-75DE4C1A6AEB}" type="parTrans" cxnId="{166A6CA6-1290-4111-BD7A-0C081A3A5718}">
      <dgm:prSet/>
      <dgm:spPr/>
      <dgm:t>
        <a:bodyPr/>
        <a:lstStyle/>
        <a:p>
          <a:endParaRPr lang="en-US"/>
        </a:p>
      </dgm:t>
    </dgm:pt>
    <dgm:pt modelId="{5170E48A-7E43-461F-8487-7535D27EA323}" type="sibTrans" cxnId="{166A6CA6-1290-4111-BD7A-0C081A3A5718}">
      <dgm:prSet/>
      <dgm:spPr/>
      <dgm:t>
        <a:bodyPr/>
        <a:lstStyle/>
        <a:p>
          <a:endParaRPr lang="en-US"/>
        </a:p>
      </dgm:t>
    </dgm:pt>
    <dgm:pt modelId="{C921A2B6-F98E-4405-AE79-BFA408E32F22}">
      <dgm:prSet phldrT="[Text]" custT="1"/>
      <dgm:spPr/>
      <dgm:t>
        <a:bodyPr/>
        <a:lstStyle/>
        <a:p>
          <a:r>
            <a:rPr lang="en-US" sz="2200" b="1" dirty="0"/>
            <a:t>Funding Source</a:t>
          </a:r>
        </a:p>
      </dgm:t>
    </dgm:pt>
    <dgm:pt modelId="{304F743A-E6B3-4F18-BF8F-042AE3822C4E}" type="parTrans" cxnId="{6D60177E-A9E4-41D9-8A12-15883B8F237E}">
      <dgm:prSet/>
      <dgm:spPr/>
      <dgm:t>
        <a:bodyPr/>
        <a:lstStyle/>
        <a:p>
          <a:endParaRPr lang="en-US"/>
        </a:p>
      </dgm:t>
    </dgm:pt>
    <dgm:pt modelId="{8CD00F78-90BF-4EE9-907C-3515194839AD}" type="sibTrans" cxnId="{6D60177E-A9E4-41D9-8A12-15883B8F237E}">
      <dgm:prSet/>
      <dgm:spPr/>
      <dgm:t>
        <a:bodyPr/>
        <a:lstStyle/>
        <a:p>
          <a:endParaRPr lang="en-US"/>
        </a:p>
      </dgm:t>
    </dgm:pt>
    <dgm:pt modelId="{D0A2F11B-B73C-4F2A-B4BE-9470B76ABB94}">
      <dgm:prSet phldrT="[Text]" custT="1"/>
      <dgm:spPr/>
      <dgm:t>
        <a:bodyPr/>
        <a:lstStyle/>
        <a:p>
          <a:r>
            <a:rPr lang="en-US" sz="2100" b="1" dirty="0">
              <a:effectLst/>
              <a:latin typeface="Calibri" panose="020F0502020204030204" pitchFamily="34" charset="0"/>
              <a:ea typeface="Calibri" panose="020F0502020204030204" pitchFamily="34" charset="0"/>
              <a:cs typeface="Times New Roman" panose="02020603050405020304" pitchFamily="18" charset="0"/>
            </a:rPr>
            <a:t>Mix of Federal &amp; State Funds</a:t>
          </a:r>
          <a:endParaRPr lang="en-US" sz="2100" dirty="0"/>
        </a:p>
      </dgm:t>
    </dgm:pt>
    <dgm:pt modelId="{89A215CD-E51E-45A1-B264-ED90299DF072}" type="sibTrans" cxnId="{2831DDEF-4D39-43CB-BBA2-A0828F83BFDF}">
      <dgm:prSet/>
      <dgm:spPr/>
      <dgm:t>
        <a:bodyPr/>
        <a:lstStyle/>
        <a:p>
          <a:endParaRPr lang="en-US"/>
        </a:p>
      </dgm:t>
    </dgm:pt>
    <dgm:pt modelId="{5AF854D5-7DB7-41DB-A475-081A7041E690}" type="parTrans" cxnId="{2831DDEF-4D39-43CB-BBA2-A0828F83BFDF}">
      <dgm:prSet/>
      <dgm:spPr/>
      <dgm:t>
        <a:bodyPr/>
        <a:lstStyle/>
        <a:p>
          <a:endParaRPr lang="en-US"/>
        </a:p>
      </dgm:t>
    </dgm:pt>
    <dgm:pt modelId="{F4FEE945-1B4A-49CB-B245-079D4458AA5C}">
      <dgm:prSet phldrT="[Text]" custT="1"/>
      <dgm:spPr/>
      <dgm:t>
        <a:bodyPr/>
        <a:lstStyle/>
        <a:p>
          <a:r>
            <a:rPr lang="en-US" sz="2200" b="1" dirty="0"/>
            <a:t>847,698</a:t>
          </a:r>
        </a:p>
      </dgm:t>
    </dgm:pt>
    <dgm:pt modelId="{0EB94D33-F789-4EC5-B349-91D5A862729E}" type="parTrans" cxnId="{FCF8763B-96BF-4D64-B303-E546D1EDC03A}">
      <dgm:prSet/>
      <dgm:spPr/>
      <dgm:t>
        <a:bodyPr/>
        <a:lstStyle/>
        <a:p>
          <a:endParaRPr lang="en-US"/>
        </a:p>
      </dgm:t>
    </dgm:pt>
    <dgm:pt modelId="{14162789-AA12-45ED-9800-370F9D7F432C}" type="sibTrans" cxnId="{FCF8763B-96BF-4D64-B303-E546D1EDC03A}">
      <dgm:prSet/>
      <dgm:spPr/>
      <dgm:t>
        <a:bodyPr/>
        <a:lstStyle/>
        <a:p>
          <a:endParaRPr lang="en-US"/>
        </a:p>
      </dgm:t>
    </dgm:pt>
    <dgm:pt modelId="{DE0A1EF7-AA71-442C-8267-0E1D43355FD0}">
      <dgm:prSet phldrT="[Text]" custT="1"/>
      <dgm:spPr/>
      <dgm:t>
        <a:bodyPr/>
        <a:lstStyle/>
        <a:p>
          <a:endParaRPr lang="en-US" sz="2200" b="1" dirty="0"/>
        </a:p>
      </dgm:t>
    </dgm:pt>
    <dgm:pt modelId="{EF46633D-5D3C-49A8-9E6A-BF31B3A425C7}" type="parTrans" cxnId="{A8CF5A1B-867D-4821-A617-A22EEF43D524}">
      <dgm:prSet/>
      <dgm:spPr/>
      <dgm:t>
        <a:bodyPr/>
        <a:lstStyle/>
        <a:p>
          <a:endParaRPr lang="en-US"/>
        </a:p>
      </dgm:t>
    </dgm:pt>
    <dgm:pt modelId="{9CFDADD1-8918-4F18-9EDB-D51FB70F3C41}" type="sibTrans" cxnId="{A8CF5A1B-867D-4821-A617-A22EEF43D524}">
      <dgm:prSet/>
      <dgm:spPr/>
      <dgm:t>
        <a:bodyPr/>
        <a:lstStyle/>
        <a:p>
          <a:endParaRPr lang="en-US"/>
        </a:p>
      </dgm:t>
    </dgm:pt>
    <dgm:pt modelId="{F4EBE059-216D-41C8-9170-F70474D749D3}">
      <dgm:prSet phldrT="[Text]" custT="1"/>
      <dgm:spPr/>
      <dgm:t>
        <a:bodyPr/>
        <a:lstStyle/>
        <a:p>
          <a:r>
            <a:rPr lang="en-US" sz="2200" b="1" dirty="0"/>
            <a:t>Average Number of Families</a:t>
          </a:r>
        </a:p>
      </dgm:t>
    </dgm:pt>
    <dgm:pt modelId="{6058F02F-5189-49E5-ADA1-760F48F0AC66}" type="parTrans" cxnId="{02A784D9-D3A6-40E2-A11F-A94C682675D4}">
      <dgm:prSet/>
      <dgm:spPr/>
      <dgm:t>
        <a:bodyPr/>
        <a:lstStyle/>
        <a:p>
          <a:endParaRPr lang="en-US"/>
        </a:p>
      </dgm:t>
    </dgm:pt>
    <dgm:pt modelId="{40693636-4E58-438F-B9AC-6A56B8671DE1}" type="sibTrans" cxnId="{02A784D9-D3A6-40E2-A11F-A94C682675D4}">
      <dgm:prSet/>
      <dgm:spPr/>
      <dgm:t>
        <a:bodyPr/>
        <a:lstStyle/>
        <a:p>
          <a:endParaRPr lang="en-US"/>
        </a:p>
      </dgm:t>
    </dgm:pt>
    <dgm:pt modelId="{1C860EE5-941D-4629-B8ED-4010BE2B99BA}">
      <dgm:prSet phldrT="[Text]" custT="1"/>
      <dgm:spPr/>
      <dgm:t>
        <a:bodyPr/>
        <a:lstStyle/>
        <a:p>
          <a:r>
            <a:rPr lang="en-US" sz="2200" b="1" dirty="0"/>
            <a:t>Average number of children </a:t>
          </a:r>
        </a:p>
      </dgm:t>
    </dgm:pt>
    <dgm:pt modelId="{90990BE2-FD48-4F0C-A389-5DEC704A3FEA}" type="parTrans" cxnId="{E646D295-C117-472C-8ED7-3435883A5C16}">
      <dgm:prSet/>
      <dgm:spPr/>
      <dgm:t>
        <a:bodyPr/>
        <a:lstStyle/>
        <a:p>
          <a:endParaRPr lang="en-US"/>
        </a:p>
      </dgm:t>
    </dgm:pt>
    <dgm:pt modelId="{A638F107-E09B-4F56-A940-C1E7A79B66FF}" type="sibTrans" cxnId="{E646D295-C117-472C-8ED7-3435883A5C16}">
      <dgm:prSet/>
      <dgm:spPr/>
      <dgm:t>
        <a:bodyPr/>
        <a:lstStyle/>
        <a:p>
          <a:endParaRPr lang="en-US"/>
        </a:p>
      </dgm:t>
    </dgm:pt>
    <dgm:pt modelId="{F65C043D-5A24-400C-A3C0-42A6F69F1A53}">
      <dgm:prSet phldrT="[Text]" custT="1"/>
      <dgm:spPr/>
      <dgm:t>
        <a:bodyPr/>
        <a:lstStyle/>
        <a:p>
          <a:endParaRPr lang="en-US" sz="2200" b="1" dirty="0"/>
        </a:p>
      </dgm:t>
    </dgm:pt>
    <dgm:pt modelId="{FB0C58C2-F0AE-4243-9CF1-E6595C7D7060}" type="parTrans" cxnId="{80915468-E7E6-4D83-8708-8C2B4870A16D}">
      <dgm:prSet/>
      <dgm:spPr/>
      <dgm:t>
        <a:bodyPr/>
        <a:lstStyle/>
        <a:p>
          <a:endParaRPr lang="en-US"/>
        </a:p>
      </dgm:t>
    </dgm:pt>
    <dgm:pt modelId="{49959EF5-0E4D-43B9-A993-22D932440090}" type="sibTrans" cxnId="{80915468-E7E6-4D83-8708-8C2B4870A16D}">
      <dgm:prSet/>
      <dgm:spPr/>
      <dgm:t>
        <a:bodyPr/>
        <a:lstStyle/>
        <a:p>
          <a:endParaRPr lang="en-US"/>
        </a:p>
      </dgm:t>
    </dgm:pt>
    <dgm:pt modelId="{041B484A-2324-4B2F-9A39-11A50F2474D0}">
      <dgm:prSet phldrT="[Text]" custT="1"/>
      <dgm:spPr/>
      <dgm:t>
        <a:bodyPr/>
        <a:lstStyle/>
        <a:p>
          <a:r>
            <a:rPr lang="en-US" sz="2200" b="1" dirty="0"/>
            <a:t>1,111,717</a:t>
          </a:r>
        </a:p>
      </dgm:t>
    </dgm:pt>
    <dgm:pt modelId="{2023726D-052E-4DEF-80A4-5690F36AE659}" type="parTrans" cxnId="{895F444E-C989-4280-AAD2-84681D4A0FD2}">
      <dgm:prSet/>
      <dgm:spPr/>
      <dgm:t>
        <a:bodyPr/>
        <a:lstStyle/>
        <a:p>
          <a:endParaRPr lang="en-US"/>
        </a:p>
      </dgm:t>
    </dgm:pt>
    <dgm:pt modelId="{8B523C2B-F6B6-4A53-A583-D56DDD47A124}" type="sibTrans" cxnId="{895F444E-C989-4280-AAD2-84681D4A0FD2}">
      <dgm:prSet/>
      <dgm:spPr/>
      <dgm:t>
        <a:bodyPr/>
        <a:lstStyle/>
        <a:p>
          <a:endParaRPr lang="en-US"/>
        </a:p>
      </dgm:t>
    </dgm:pt>
    <dgm:pt modelId="{33A64B35-997F-4D74-8CEC-F3809ACB55E3}">
      <dgm:prSet phldrT="[Text]" custT="1"/>
      <dgm:spPr/>
      <dgm:t>
        <a:bodyPr/>
        <a:lstStyle/>
        <a:p>
          <a:r>
            <a:rPr lang="en-US" sz="2200" b="1" dirty="0"/>
            <a:t>Average number of children receiving PeachCare</a:t>
          </a:r>
        </a:p>
      </dgm:t>
    </dgm:pt>
    <dgm:pt modelId="{CDFF66EF-DA83-4DD7-B7FB-3233D8BB4624}" type="parTrans" cxnId="{369194DC-11AB-4E38-A4C7-CDC07E042A03}">
      <dgm:prSet/>
      <dgm:spPr/>
      <dgm:t>
        <a:bodyPr/>
        <a:lstStyle/>
        <a:p>
          <a:endParaRPr lang="en-US"/>
        </a:p>
      </dgm:t>
    </dgm:pt>
    <dgm:pt modelId="{4D8A55A9-8130-4A96-A817-E5A1461902C2}" type="sibTrans" cxnId="{369194DC-11AB-4E38-A4C7-CDC07E042A03}">
      <dgm:prSet/>
      <dgm:spPr/>
      <dgm:t>
        <a:bodyPr/>
        <a:lstStyle/>
        <a:p>
          <a:endParaRPr lang="en-US"/>
        </a:p>
      </dgm:t>
    </dgm:pt>
    <dgm:pt modelId="{828623E7-F342-4416-8B54-14391645AA2D}">
      <dgm:prSet phldrT="[Text]" custT="1"/>
      <dgm:spPr/>
      <dgm:t>
        <a:bodyPr/>
        <a:lstStyle/>
        <a:p>
          <a:endParaRPr lang="en-US" sz="2200" b="1" dirty="0"/>
        </a:p>
      </dgm:t>
    </dgm:pt>
    <dgm:pt modelId="{BB504B9E-299B-455E-99EA-65079401A9C8}" type="parTrans" cxnId="{1EB82E97-5AEE-4E83-AC04-F4B203CECD9C}">
      <dgm:prSet/>
      <dgm:spPr/>
      <dgm:t>
        <a:bodyPr/>
        <a:lstStyle/>
        <a:p>
          <a:endParaRPr lang="en-US"/>
        </a:p>
      </dgm:t>
    </dgm:pt>
    <dgm:pt modelId="{C60057E8-DA42-4136-8410-38A1E38C06FC}" type="sibTrans" cxnId="{1EB82E97-5AEE-4E83-AC04-F4B203CECD9C}">
      <dgm:prSet/>
      <dgm:spPr/>
      <dgm:t>
        <a:bodyPr/>
        <a:lstStyle/>
        <a:p>
          <a:endParaRPr lang="en-US"/>
        </a:p>
      </dgm:t>
    </dgm:pt>
    <dgm:pt modelId="{1C62A003-F113-4CDE-AA71-359418374AFB}">
      <dgm:prSet phldrT="[Text]" custT="1"/>
      <dgm:spPr/>
      <dgm:t>
        <a:bodyPr/>
        <a:lstStyle/>
        <a:p>
          <a:r>
            <a:rPr lang="en-US" sz="2200" b="1" dirty="0"/>
            <a:t>132,342</a:t>
          </a:r>
        </a:p>
      </dgm:t>
    </dgm:pt>
    <dgm:pt modelId="{7C433A47-0A61-428E-B8A6-1C15C8CF3D5D}" type="parTrans" cxnId="{1657E90E-36CD-47C1-A8AA-5143B3263280}">
      <dgm:prSet/>
      <dgm:spPr/>
      <dgm:t>
        <a:bodyPr/>
        <a:lstStyle/>
        <a:p>
          <a:endParaRPr lang="en-US"/>
        </a:p>
      </dgm:t>
    </dgm:pt>
    <dgm:pt modelId="{300B21F4-3D3F-4AB7-B539-D2BF03DD539D}" type="sibTrans" cxnId="{1657E90E-36CD-47C1-A8AA-5143B3263280}">
      <dgm:prSet/>
      <dgm:spPr/>
      <dgm:t>
        <a:bodyPr/>
        <a:lstStyle/>
        <a:p>
          <a:endParaRPr lang="en-US"/>
        </a:p>
      </dgm:t>
    </dgm:pt>
    <dgm:pt modelId="{2471A53A-0E42-49B3-8660-63E582A5B07C}" type="pres">
      <dgm:prSet presAssocID="{A8049BD1-84CD-493E-A409-0378B342365C}" presName="Name0" presStyleCnt="0">
        <dgm:presLayoutVars>
          <dgm:chMax/>
          <dgm:chPref val="3"/>
          <dgm:dir/>
          <dgm:animOne val="branch"/>
          <dgm:animLvl val="lvl"/>
        </dgm:presLayoutVars>
      </dgm:prSet>
      <dgm:spPr/>
    </dgm:pt>
    <dgm:pt modelId="{442796FC-CE55-4A9B-88B6-9D235CD60536}" type="pres">
      <dgm:prSet presAssocID="{5146A0AA-1307-43E8-9BB5-C1EB0880E600}" presName="composite" presStyleCnt="0"/>
      <dgm:spPr/>
    </dgm:pt>
    <dgm:pt modelId="{2EB0C87C-EE69-47F2-8B89-B08D37BAB4CF}" type="pres">
      <dgm:prSet presAssocID="{5146A0AA-1307-43E8-9BB5-C1EB0880E600}" presName="FirstChild" presStyleLbl="revTx" presStyleIdx="0" presStyleCnt="8">
        <dgm:presLayoutVars>
          <dgm:chMax val="0"/>
          <dgm:chPref val="0"/>
          <dgm:bulletEnabled val="1"/>
        </dgm:presLayoutVars>
      </dgm:prSet>
      <dgm:spPr/>
    </dgm:pt>
    <dgm:pt modelId="{4C198C9B-FE9A-4113-8D09-008B61704016}" type="pres">
      <dgm:prSet presAssocID="{5146A0AA-1307-43E8-9BB5-C1EB0880E600}" presName="Parent" presStyleLbl="alignNode1" presStyleIdx="0" presStyleCnt="4">
        <dgm:presLayoutVars>
          <dgm:chMax val="3"/>
          <dgm:chPref val="3"/>
          <dgm:bulletEnabled val="1"/>
        </dgm:presLayoutVars>
      </dgm:prSet>
      <dgm:spPr/>
    </dgm:pt>
    <dgm:pt modelId="{CED8B1EE-3C2C-4B49-844D-97719ADD7901}" type="pres">
      <dgm:prSet presAssocID="{5146A0AA-1307-43E8-9BB5-C1EB0880E600}" presName="Accent" presStyleLbl="parChTrans1D1" presStyleIdx="0" presStyleCnt="4"/>
      <dgm:spPr/>
    </dgm:pt>
    <dgm:pt modelId="{894F56D2-53B3-4A62-9F19-5757648A7267}" type="pres">
      <dgm:prSet presAssocID="{5146A0AA-1307-43E8-9BB5-C1EB0880E600}" presName="Child" presStyleLbl="revTx" presStyleIdx="1" presStyleCnt="8">
        <dgm:presLayoutVars>
          <dgm:chMax val="0"/>
          <dgm:chPref val="0"/>
          <dgm:bulletEnabled val="1"/>
        </dgm:presLayoutVars>
      </dgm:prSet>
      <dgm:spPr/>
    </dgm:pt>
    <dgm:pt modelId="{5EF0B358-4858-4091-AC6C-D86CCF81D6D2}" type="pres">
      <dgm:prSet presAssocID="{5170E48A-7E43-461F-8487-7535D27EA323}" presName="sibTrans" presStyleCnt="0"/>
      <dgm:spPr/>
    </dgm:pt>
    <dgm:pt modelId="{446FAEAD-DAB3-4F3D-BA33-40501011A985}" type="pres">
      <dgm:prSet presAssocID="{DE0A1EF7-AA71-442C-8267-0E1D43355FD0}" presName="composite" presStyleCnt="0"/>
      <dgm:spPr/>
    </dgm:pt>
    <dgm:pt modelId="{32F6CCBE-8577-4586-940C-A6DA3445478F}" type="pres">
      <dgm:prSet presAssocID="{DE0A1EF7-AA71-442C-8267-0E1D43355FD0}" presName="FirstChild" presStyleLbl="revTx" presStyleIdx="2" presStyleCnt="8">
        <dgm:presLayoutVars>
          <dgm:chMax val="0"/>
          <dgm:chPref val="0"/>
          <dgm:bulletEnabled val="1"/>
        </dgm:presLayoutVars>
      </dgm:prSet>
      <dgm:spPr/>
    </dgm:pt>
    <dgm:pt modelId="{69686F6C-6767-49F5-8B0E-971A82846756}" type="pres">
      <dgm:prSet presAssocID="{DE0A1EF7-AA71-442C-8267-0E1D43355FD0}" presName="Parent" presStyleLbl="alignNode1" presStyleIdx="1" presStyleCnt="4">
        <dgm:presLayoutVars>
          <dgm:chMax val="3"/>
          <dgm:chPref val="3"/>
          <dgm:bulletEnabled val="1"/>
        </dgm:presLayoutVars>
      </dgm:prSet>
      <dgm:spPr/>
    </dgm:pt>
    <dgm:pt modelId="{F99BBB95-FFE3-4942-9890-924887E91F81}" type="pres">
      <dgm:prSet presAssocID="{DE0A1EF7-AA71-442C-8267-0E1D43355FD0}" presName="Accent" presStyleLbl="parChTrans1D1" presStyleIdx="1" presStyleCnt="4"/>
      <dgm:spPr/>
    </dgm:pt>
    <dgm:pt modelId="{E99FDC11-AFF3-4FC1-A2BB-5AF85D425AE0}" type="pres">
      <dgm:prSet presAssocID="{DE0A1EF7-AA71-442C-8267-0E1D43355FD0}" presName="Child" presStyleLbl="revTx" presStyleIdx="3" presStyleCnt="8">
        <dgm:presLayoutVars>
          <dgm:chMax val="0"/>
          <dgm:chPref val="0"/>
          <dgm:bulletEnabled val="1"/>
        </dgm:presLayoutVars>
      </dgm:prSet>
      <dgm:spPr/>
    </dgm:pt>
    <dgm:pt modelId="{B1FF949E-19BA-4B16-87A1-F30AFE3FFD8E}" type="pres">
      <dgm:prSet presAssocID="{9CFDADD1-8918-4F18-9EDB-D51FB70F3C41}" presName="sibTrans" presStyleCnt="0"/>
      <dgm:spPr/>
    </dgm:pt>
    <dgm:pt modelId="{07DF25B6-5EAA-4C99-8E32-38090532356B}" type="pres">
      <dgm:prSet presAssocID="{F65C043D-5A24-400C-A3C0-42A6F69F1A53}" presName="composite" presStyleCnt="0"/>
      <dgm:spPr/>
    </dgm:pt>
    <dgm:pt modelId="{5F180EAA-07E9-4BF6-8515-F9B6C61BB2AC}" type="pres">
      <dgm:prSet presAssocID="{F65C043D-5A24-400C-A3C0-42A6F69F1A53}" presName="FirstChild" presStyleLbl="revTx" presStyleIdx="4" presStyleCnt="8">
        <dgm:presLayoutVars>
          <dgm:chMax val="0"/>
          <dgm:chPref val="0"/>
          <dgm:bulletEnabled val="1"/>
        </dgm:presLayoutVars>
      </dgm:prSet>
      <dgm:spPr/>
    </dgm:pt>
    <dgm:pt modelId="{320B72DF-4704-41FB-999C-11BE40FDED48}" type="pres">
      <dgm:prSet presAssocID="{F65C043D-5A24-400C-A3C0-42A6F69F1A53}" presName="Parent" presStyleLbl="alignNode1" presStyleIdx="2" presStyleCnt="4">
        <dgm:presLayoutVars>
          <dgm:chMax val="3"/>
          <dgm:chPref val="3"/>
          <dgm:bulletEnabled val="1"/>
        </dgm:presLayoutVars>
      </dgm:prSet>
      <dgm:spPr/>
    </dgm:pt>
    <dgm:pt modelId="{E0330F11-D2AE-4F58-B623-E73D3D47A3C9}" type="pres">
      <dgm:prSet presAssocID="{F65C043D-5A24-400C-A3C0-42A6F69F1A53}" presName="Accent" presStyleLbl="parChTrans1D1" presStyleIdx="2" presStyleCnt="4"/>
      <dgm:spPr/>
    </dgm:pt>
    <dgm:pt modelId="{4A6420AA-6812-4E1B-9024-3B7C16D13856}" type="pres">
      <dgm:prSet presAssocID="{F65C043D-5A24-400C-A3C0-42A6F69F1A53}" presName="Child" presStyleLbl="revTx" presStyleIdx="5" presStyleCnt="8">
        <dgm:presLayoutVars>
          <dgm:chMax val="0"/>
          <dgm:chPref val="0"/>
          <dgm:bulletEnabled val="1"/>
        </dgm:presLayoutVars>
      </dgm:prSet>
      <dgm:spPr/>
    </dgm:pt>
    <dgm:pt modelId="{32544EF9-D279-4198-B4A8-333CF78DABA6}" type="pres">
      <dgm:prSet presAssocID="{49959EF5-0E4D-43B9-A993-22D932440090}" presName="sibTrans" presStyleCnt="0"/>
      <dgm:spPr/>
    </dgm:pt>
    <dgm:pt modelId="{8432746A-33C9-46DB-A110-120D3DEC653D}" type="pres">
      <dgm:prSet presAssocID="{828623E7-F342-4416-8B54-14391645AA2D}" presName="composite" presStyleCnt="0"/>
      <dgm:spPr/>
    </dgm:pt>
    <dgm:pt modelId="{5DB78EB1-1FC4-4150-BBD2-8001891B6C7D}" type="pres">
      <dgm:prSet presAssocID="{828623E7-F342-4416-8B54-14391645AA2D}" presName="FirstChild" presStyleLbl="revTx" presStyleIdx="6" presStyleCnt="8">
        <dgm:presLayoutVars>
          <dgm:chMax val="0"/>
          <dgm:chPref val="0"/>
          <dgm:bulletEnabled val="1"/>
        </dgm:presLayoutVars>
      </dgm:prSet>
      <dgm:spPr/>
    </dgm:pt>
    <dgm:pt modelId="{2093211B-4EC3-4B0A-A678-F27D2D8C6D68}" type="pres">
      <dgm:prSet presAssocID="{828623E7-F342-4416-8B54-14391645AA2D}" presName="Parent" presStyleLbl="alignNode1" presStyleIdx="3" presStyleCnt="4">
        <dgm:presLayoutVars>
          <dgm:chMax val="3"/>
          <dgm:chPref val="3"/>
          <dgm:bulletEnabled val="1"/>
        </dgm:presLayoutVars>
      </dgm:prSet>
      <dgm:spPr/>
    </dgm:pt>
    <dgm:pt modelId="{5D2F1F5A-4ABC-4B42-92E7-F53DBD1D052F}" type="pres">
      <dgm:prSet presAssocID="{828623E7-F342-4416-8B54-14391645AA2D}" presName="Accent" presStyleLbl="parChTrans1D1" presStyleIdx="3" presStyleCnt="4"/>
      <dgm:spPr/>
    </dgm:pt>
    <dgm:pt modelId="{1EF5CD9A-F8F7-44A6-9010-537A6AAB0F32}" type="pres">
      <dgm:prSet presAssocID="{828623E7-F342-4416-8B54-14391645AA2D}" presName="Child" presStyleLbl="revTx" presStyleIdx="7" presStyleCnt="8">
        <dgm:presLayoutVars>
          <dgm:chMax val="0"/>
          <dgm:chPref val="0"/>
          <dgm:bulletEnabled val="1"/>
        </dgm:presLayoutVars>
      </dgm:prSet>
      <dgm:spPr/>
    </dgm:pt>
  </dgm:ptLst>
  <dgm:cxnLst>
    <dgm:cxn modelId="{1657E90E-36CD-47C1-A8AA-5143B3263280}" srcId="{828623E7-F342-4416-8B54-14391645AA2D}" destId="{1C62A003-F113-4CDE-AA71-359418374AFB}" srcOrd="0" destOrd="0" parTransId="{7C433A47-0A61-428E-B8A6-1C15C8CF3D5D}" sibTransId="{300B21F4-3D3F-4AB7-B539-D2BF03DD539D}"/>
    <dgm:cxn modelId="{A8CF5A1B-867D-4821-A617-A22EEF43D524}" srcId="{A8049BD1-84CD-493E-A409-0378B342365C}" destId="{DE0A1EF7-AA71-442C-8267-0E1D43355FD0}" srcOrd="1" destOrd="0" parTransId="{EF46633D-5D3C-49A8-9E6A-BF31B3A425C7}" sibTransId="{9CFDADD1-8918-4F18-9EDB-D51FB70F3C41}"/>
    <dgm:cxn modelId="{B0A40529-08F0-400C-9231-D61A83A2CF23}" type="presOf" srcId="{F4EBE059-216D-41C8-9170-F70474D749D3}" destId="{E99FDC11-AFF3-4FC1-A2BB-5AF85D425AE0}" srcOrd="0" destOrd="0" presId="urn:microsoft.com/office/officeart/2011/layout/TabList"/>
    <dgm:cxn modelId="{FCF8763B-96BF-4D64-B303-E546D1EDC03A}" srcId="{DE0A1EF7-AA71-442C-8267-0E1D43355FD0}" destId="{F4FEE945-1B4A-49CB-B245-079D4458AA5C}" srcOrd="0" destOrd="0" parTransId="{0EB94D33-F789-4EC5-B349-91D5A862729E}" sibTransId="{14162789-AA12-45ED-9800-370F9D7F432C}"/>
    <dgm:cxn modelId="{304F6B5D-16BE-4036-85CD-CCADBD791817}" type="presOf" srcId="{1C860EE5-941D-4629-B8ED-4010BE2B99BA}" destId="{4A6420AA-6812-4E1B-9024-3B7C16D13856}" srcOrd="0" destOrd="0" presId="urn:microsoft.com/office/officeart/2011/layout/TabList"/>
    <dgm:cxn modelId="{80915468-E7E6-4D83-8708-8C2B4870A16D}" srcId="{A8049BD1-84CD-493E-A409-0378B342365C}" destId="{F65C043D-5A24-400C-A3C0-42A6F69F1A53}" srcOrd="2" destOrd="0" parTransId="{FB0C58C2-F0AE-4243-9CF1-E6595C7D7060}" sibTransId="{49959EF5-0E4D-43B9-A993-22D932440090}"/>
    <dgm:cxn modelId="{895F444E-C989-4280-AAD2-84681D4A0FD2}" srcId="{F65C043D-5A24-400C-A3C0-42A6F69F1A53}" destId="{041B484A-2324-4B2F-9A39-11A50F2474D0}" srcOrd="0" destOrd="0" parTransId="{2023726D-052E-4DEF-80A4-5690F36AE659}" sibTransId="{8B523C2B-F6B6-4A53-A583-D56DDD47A124}"/>
    <dgm:cxn modelId="{360A854E-12FE-4F38-8F1E-FD74E777270B}" type="presOf" srcId="{33A64B35-997F-4D74-8CEC-F3809ACB55E3}" destId="{1EF5CD9A-F8F7-44A6-9010-537A6AAB0F32}" srcOrd="0" destOrd="0" presId="urn:microsoft.com/office/officeart/2011/layout/TabList"/>
    <dgm:cxn modelId="{9E719F56-A04F-4CDB-9152-B4FA54421BF9}" type="presOf" srcId="{041B484A-2324-4B2F-9A39-11A50F2474D0}" destId="{5F180EAA-07E9-4BF6-8515-F9B6C61BB2AC}" srcOrd="0" destOrd="0" presId="urn:microsoft.com/office/officeart/2011/layout/TabList"/>
    <dgm:cxn modelId="{1A16225A-B49A-43EC-AE83-A725919F8F4C}" type="presOf" srcId="{F65C043D-5A24-400C-A3C0-42A6F69F1A53}" destId="{320B72DF-4704-41FB-999C-11BE40FDED48}" srcOrd="0" destOrd="0" presId="urn:microsoft.com/office/officeart/2011/layout/TabList"/>
    <dgm:cxn modelId="{6D60177E-A9E4-41D9-8A12-15883B8F237E}" srcId="{5146A0AA-1307-43E8-9BB5-C1EB0880E600}" destId="{C921A2B6-F98E-4405-AE79-BFA408E32F22}" srcOrd="1" destOrd="0" parTransId="{304F743A-E6B3-4F18-BF8F-042AE3822C4E}" sibTransId="{8CD00F78-90BF-4EE9-907C-3515194839AD}"/>
    <dgm:cxn modelId="{B80C368B-A016-46E3-863F-59299197C08C}" type="presOf" srcId="{F4FEE945-1B4A-49CB-B245-079D4458AA5C}" destId="{32F6CCBE-8577-4586-940C-A6DA3445478F}" srcOrd="0" destOrd="0" presId="urn:microsoft.com/office/officeart/2011/layout/TabList"/>
    <dgm:cxn modelId="{6FB5528B-0408-43E8-AE12-7B894A9F6588}" type="presOf" srcId="{C921A2B6-F98E-4405-AE79-BFA408E32F22}" destId="{894F56D2-53B3-4A62-9F19-5757648A7267}" srcOrd="0" destOrd="0" presId="urn:microsoft.com/office/officeart/2011/layout/TabList"/>
    <dgm:cxn modelId="{E646D295-C117-472C-8ED7-3435883A5C16}" srcId="{F65C043D-5A24-400C-A3C0-42A6F69F1A53}" destId="{1C860EE5-941D-4629-B8ED-4010BE2B99BA}" srcOrd="1" destOrd="0" parTransId="{90990BE2-FD48-4F0C-A389-5DEC704A3FEA}" sibTransId="{A638F107-E09B-4F56-A940-C1E7A79B66FF}"/>
    <dgm:cxn modelId="{1EB82E97-5AEE-4E83-AC04-F4B203CECD9C}" srcId="{A8049BD1-84CD-493E-A409-0378B342365C}" destId="{828623E7-F342-4416-8B54-14391645AA2D}" srcOrd="3" destOrd="0" parTransId="{BB504B9E-299B-455E-99EA-65079401A9C8}" sibTransId="{C60057E8-DA42-4136-8410-38A1E38C06FC}"/>
    <dgm:cxn modelId="{166A6CA6-1290-4111-BD7A-0C081A3A5718}" srcId="{A8049BD1-84CD-493E-A409-0378B342365C}" destId="{5146A0AA-1307-43E8-9BB5-C1EB0880E600}" srcOrd="0" destOrd="0" parTransId="{C03BBB95-DDB1-4E3D-92B1-75DE4C1A6AEB}" sibTransId="{5170E48A-7E43-461F-8487-7535D27EA323}"/>
    <dgm:cxn modelId="{3D7FC4AC-54B8-485E-8548-CD615DFFD876}" type="presOf" srcId="{A8049BD1-84CD-493E-A409-0378B342365C}" destId="{2471A53A-0E42-49B3-8660-63E582A5B07C}" srcOrd="0" destOrd="0" presId="urn:microsoft.com/office/officeart/2011/layout/TabList"/>
    <dgm:cxn modelId="{40CBCDAF-96B5-4A34-83AD-5B6E70682B4D}" type="presOf" srcId="{D0A2F11B-B73C-4F2A-B4BE-9470B76ABB94}" destId="{2EB0C87C-EE69-47F2-8B89-B08D37BAB4CF}" srcOrd="0" destOrd="0" presId="urn:microsoft.com/office/officeart/2011/layout/TabList"/>
    <dgm:cxn modelId="{208B18B9-E306-42DC-B668-8FC5F5E23097}" type="presOf" srcId="{1C62A003-F113-4CDE-AA71-359418374AFB}" destId="{5DB78EB1-1FC4-4150-BBD2-8001891B6C7D}" srcOrd="0" destOrd="0" presId="urn:microsoft.com/office/officeart/2011/layout/TabList"/>
    <dgm:cxn modelId="{D2055FB9-AD3B-408A-8228-BE784AF742C0}" type="presOf" srcId="{DE0A1EF7-AA71-442C-8267-0E1D43355FD0}" destId="{69686F6C-6767-49F5-8B0E-971A82846756}" srcOrd="0" destOrd="0" presId="urn:microsoft.com/office/officeart/2011/layout/TabList"/>
    <dgm:cxn modelId="{11A589CB-748A-46B0-971E-6362D7B77669}" type="presOf" srcId="{5146A0AA-1307-43E8-9BB5-C1EB0880E600}" destId="{4C198C9B-FE9A-4113-8D09-008B61704016}" srcOrd="0" destOrd="0" presId="urn:microsoft.com/office/officeart/2011/layout/TabList"/>
    <dgm:cxn modelId="{02A784D9-D3A6-40E2-A11F-A94C682675D4}" srcId="{DE0A1EF7-AA71-442C-8267-0E1D43355FD0}" destId="{F4EBE059-216D-41C8-9170-F70474D749D3}" srcOrd="1" destOrd="0" parTransId="{6058F02F-5189-49E5-ADA1-760F48F0AC66}" sibTransId="{40693636-4E58-438F-B9AC-6A56B8671DE1}"/>
    <dgm:cxn modelId="{369194DC-11AB-4E38-A4C7-CDC07E042A03}" srcId="{828623E7-F342-4416-8B54-14391645AA2D}" destId="{33A64B35-997F-4D74-8CEC-F3809ACB55E3}" srcOrd="1" destOrd="0" parTransId="{CDFF66EF-DA83-4DD7-B7FB-3233D8BB4624}" sibTransId="{4D8A55A9-8130-4A96-A817-E5A1461902C2}"/>
    <dgm:cxn modelId="{2831DDEF-4D39-43CB-BBA2-A0828F83BFDF}" srcId="{5146A0AA-1307-43E8-9BB5-C1EB0880E600}" destId="{D0A2F11B-B73C-4F2A-B4BE-9470B76ABB94}" srcOrd="0" destOrd="0" parTransId="{5AF854D5-7DB7-41DB-A475-081A7041E690}" sibTransId="{89A215CD-E51E-45A1-B264-ED90299DF072}"/>
    <dgm:cxn modelId="{CFB0ADF2-EDD8-46CF-880E-E6869306E363}" type="presOf" srcId="{828623E7-F342-4416-8B54-14391645AA2D}" destId="{2093211B-4EC3-4B0A-A678-F27D2D8C6D68}" srcOrd="0" destOrd="0" presId="urn:microsoft.com/office/officeart/2011/layout/TabList"/>
    <dgm:cxn modelId="{BAE23658-175C-41E9-A422-55E3EE7CE347}" type="presParOf" srcId="{2471A53A-0E42-49B3-8660-63E582A5B07C}" destId="{442796FC-CE55-4A9B-88B6-9D235CD60536}" srcOrd="0" destOrd="0" presId="urn:microsoft.com/office/officeart/2011/layout/TabList"/>
    <dgm:cxn modelId="{CBAC6831-8B46-4327-A713-F8563B3B36A7}" type="presParOf" srcId="{442796FC-CE55-4A9B-88B6-9D235CD60536}" destId="{2EB0C87C-EE69-47F2-8B89-B08D37BAB4CF}" srcOrd="0" destOrd="0" presId="urn:microsoft.com/office/officeart/2011/layout/TabList"/>
    <dgm:cxn modelId="{FCA078F4-D4C3-4442-8266-51ADCB47075C}" type="presParOf" srcId="{442796FC-CE55-4A9B-88B6-9D235CD60536}" destId="{4C198C9B-FE9A-4113-8D09-008B61704016}" srcOrd="1" destOrd="0" presId="urn:microsoft.com/office/officeart/2011/layout/TabList"/>
    <dgm:cxn modelId="{356507A2-BC18-45D6-90A6-6B0772637E1B}" type="presParOf" srcId="{442796FC-CE55-4A9B-88B6-9D235CD60536}" destId="{CED8B1EE-3C2C-4B49-844D-97719ADD7901}" srcOrd="2" destOrd="0" presId="urn:microsoft.com/office/officeart/2011/layout/TabList"/>
    <dgm:cxn modelId="{C41C98D1-CD28-425B-8881-2F86A65DF1B6}" type="presParOf" srcId="{2471A53A-0E42-49B3-8660-63E582A5B07C}" destId="{894F56D2-53B3-4A62-9F19-5757648A7267}" srcOrd="1" destOrd="0" presId="urn:microsoft.com/office/officeart/2011/layout/TabList"/>
    <dgm:cxn modelId="{0166C3B5-B63E-439A-BA1B-5A8238AC3ABF}" type="presParOf" srcId="{2471A53A-0E42-49B3-8660-63E582A5B07C}" destId="{5EF0B358-4858-4091-AC6C-D86CCF81D6D2}" srcOrd="2" destOrd="0" presId="urn:microsoft.com/office/officeart/2011/layout/TabList"/>
    <dgm:cxn modelId="{191BCBD6-5117-41DC-B58A-D9DCAB61759A}" type="presParOf" srcId="{2471A53A-0E42-49B3-8660-63E582A5B07C}" destId="{446FAEAD-DAB3-4F3D-BA33-40501011A985}" srcOrd="3" destOrd="0" presId="urn:microsoft.com/office/officeart/2011/layout/TabList"/>
    <dgm:cxn modelId="{E81B900E-EEE3-4D40-8330-6A30D3419924}" type="presParOf" srcId="{446FAEAD-DAB3-4F3D-BA33-40501011A985}" destId="{32F6CCBE-8577-4586-940C-A6DA3445478F}" srcOrd="0" destOrd="0" presId="urn:microsoft.com/office/officeart/2011/layout/TabList"/>
    <dgm:cxn modelId="{E5F685BE-DD24-4B26-944A-DC15F708933D}" type="presParOf" srcId="{446FAEAD-DAB3-4F3D-BA33-40501011A985}" destId="{69686F6C-6767-49F5-8B0E-971A82846756}" srcOrd="1" destOrd="0" presId="urn:microsoft.com/office/officeart/2011/layout/TabList"/>
    <dgm:cxn modelId="{83CF0E77-54CB-4019-B6FD-C274AE9BDB41}" type="presParOf" srcId="{446FAEAD-DAB3-4F3D-BA33-40501011A985}" destId="{F99BBB95-FFE3-4942-9890-924887E91F81}" srcOrd="2" destOrd="0" presId="urn:microsoft.com/office/officeart/2011/layout/TabList"/>
    <dgm:cxn modelId="{20371903-B3E7-4191-ABBB-0F8D78A98C7E}" type="presParOf" srcId="{2471A53A-0E42-49B3-8660-63E582A5B07C}" destId="{E99FDC11-AFF3-4FC1-A2BB-5AF85D425AE0}" srcOrd="4" destOrd="0" presId="urn:microsoft.com/office/officeart/2011/layout/TabList"/>
    <dgm:cxn modelId="{CCD32987-A792-40F9-BDC7-ECAC697EF06B}" type="presParOf" srcId="{2471A53A-0E42-49B3-8660-63E582A5B07C}" destId="{B1FF949E-19BA-4B16-87A1-F30AFE3FFD8E}" srcOrd="5" destOrd="0" presId="urn:microsoft.com/office/officeart/2011/layout/TabList"/>
    <dgm:cxn modelId="{2F95405A-0C41-4ABE-B93D-6EFEB7B1B3BF}" type="presParOf" srcId="{2471A53A-0E42-49B3-8660-63E582A5B07C}" destId="{07DF25B6-5EAA-4C99-8E32-38090532356B}" srcOrd="6" destOrd="0" presId="urn:microsoft.com/office/officeart/2011/layout/TabList"/>
    <dgm:cxn modelId="{19F86B8D-A18A-4849-9790-EC44262CB482}" type="presParOf" srcId="{07DF25B6-5EAA-4C99-8E32-38090532356B}" destId="{5F180EAA-07E9-4BF6-8515-F9B6C61BB2AC}" srcOrd="0" destOrd="0" presId="urn:microsoft.com/office/officeart/2011/layout/TabList"/>
    <dgm:cxn modelId="{7CA3C437-E59C-4316-B95B-E4088140C981}" type="presParOf" srcId="{07DF25B6-5EAA-4C99-8E32-38090532356B}" destId="{320B72DF-4704-41FB-999C-11BE40FDED48}" srcOrd="1" destOrd="0" presId="urn:microsoft.com/office/officeart/2011/layout/TabList"/>
    <dgm:cxn modelId="{9809F69D-ED0A-46A2-A434-D91BFB3ECA3D}" type="presParOf" srcId="{07DF25B6-5EAA-4C99-8E32-38090532356B}" destId="{E0330F11-D2AE-4F58-B623-E73D3D47A3C9}" srcOrd="2" destOrd="0" presId="urn:microsoft.com/office/officeart/2011/layout/TabList"/>
    <dgm:cxn modelId="{6A084E9F-AA6C-4028-9775-B38610941CC9}" type="presParOf" srcId="{2471A53A-0E42-49B3-8660-63E582A5B07C}" destId="{4A6420AA-6812-4E1B-9024-3B7C16D13856}" srcOrd="7" destOrd="0" presId="urn:microsoft.com/office/officeart/2011/layout/TabList"/>
    <dgm:cxn modelId="{44AA958B-7BED-4444-9FD6-9697AEC258C7}" type="presParOf" srcId="{2471A53A-0E42-49B3-8660-63E582A5B07C}" destId="{32544EF9-D279-4198-B4A8-333CF78DABA6}" srcOrd="8" destOrd="0" presId="urn:microsoft.com/office/officeart/2011/layout/TabList"/>
    <dgm:cxn modelId="{D71D1044-8DB8-49B7-B193-4FD8AC2C683B}" type="presParOf" srcId="{2471A53A-0E42-49B3-8660-63E582A5B07C}" destId="{8432746A-33C9-46DB-A110-120D3DEC653D}" srcOrd="9" destOrd="0" presId="urn:microsoft.com/office/officeart/2011/layout/TabList"/>
    <dgm:cxn modelId="{197CA5F7-7E63-47A3-BD8C-10D74C2F7BE9}" type="presParOf" srcId="{8432746A-33C9-46DB-A110-120D3DEC653D}" destId="{5DB78EB1-1FC4-4150-BBD2-8001891B6C7D}" srcOrd="0" destOrd="0" presId="urn:microsoft.com/office/officeart/2011/layout/TabList"/>
    <dgm:cxn modelId="{603F8957-8588-4179-9D6C-160FAA072E03}" type="presParOf" srcId="{8432746A-33C9-46DB-A110-120D3DEC653D}" destId="{2093211B-4EC3-4B0A-A678-F27D2D8C6D68}" srcOrd="1" destOrd="0" presId="urn:microsoft.com/office/officeart/2011/layout/TabList"/>
    <dgm:cxn modelId="{8AC7089F-DD66-4692-98DA-33D82F6D90B6}" type="presParOf" srcId="{8432746A-33C9-46DB-A110-120D3DEC653D}" destId="{5D2F1F5A-4ABC-4B42-92E7-F53DBD1D052F}" srcOrd="2" destOrd="0" presId="urn:microsoft.com/office/officeart/2011/layout/TabList"/>
    <dgm:cxn modelId="{DB56B4B1-F0DA-4EDE-822E-290DD056E1AE}" type="presParOf" srcId="{2471A53A-0E42-49B3-8660-63E582A5B07C}" destId="{1EF5CD9A-F8F7-44A6-9010-537A6AAB0F32}" srcOrd="10"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49BD1-84CD-493E-A409-0378B342365C}" type="doc">
      <dgm:prSet loTypeId="urn:microsoft.com/office/officeart/2011/layout/TabList" loCatId="list" qsTypeId="urn:microsoft.com/office/officeart/2005/8/quickstyle/3d2" qsCatId="3D" csTypeId="urn:microsoft.com/office/officeart/2005/8/colors/accent1_4" csCatId="accent1" phldr="1"/>
      <dgm:spPr/>
      <dgm:t>
        <a:bodyPr/>
        <a:lstStyle/>
        <a:p>
          <a:endParaRPr lang="en-US"/>
        </a:p>
      </dgm:t>
    </dgm:pt>
    <dgm:pt modelId="{5146A0AA-1307-43E8-9BB5-C1EB0880E600}">
      <dgm:prSet phldrT="[Text]" phldr="1" custT="1"/>
      <dgm:spPr/>
      <dgm:t>
        <a:bodyPr/>
        <a:lstStyle/>
        <a:p>
          <a:endParaRPr lang="en-US" sz="2200" dirty="0"/>
        </a:p>
      </dgm:t>
    </dgm:pt>
    <dgm:pt modelId="{C03BBB95-DDB1-4E3D-92B1-75DE4C1A6AEB}" type="parTrans" cxnId="{166A6CA6-1290-4111-BD7A-0C081A3A5718}">
      <dgm:prSet/>
      <dgm:spPr/>
      <dgm:t>
        <a:bodyPr/>
        <a:lstStyle/>
        <a:p>
          <a:endParaRPr lang="en-US"/>
        </a:p>
      </dgm:t>
    </dgm:pt>
    <dgm:pt modelId="{5170E48A-7E43-461F-8487-7535D27EA323}" type="sibTrans" cxnId="{166A6CA6-1290-4111-BD7A-0C081A3A5718}">
      <dgm:prSet/>
      <dgm:spPr/>
      <dgm:t>
        <a:bodyPr/>
        <a:lstStyle/>
        <a:p>
          <a:endParaRPr lang="en-US"/>
        </a:p>
      </dgm:t>
    </dgm:pt>
    <dgm:pt modelId="{C921A2B6-F98E-4405-AE79-BFA408E32F22}">
      <dgm:prSet phldrT="[Text]" custT="1"/>
      <dgm:spPr/>
      <dgm:t>
        <a:bodyPr/>
        <a:lstStyle/>
        <a:p>
          <a:r>
            <a:rPr lang="en-US" sz="2200" b="1" dirty="0"/>
            <a:t>Funding Source</a:t>
          </a:r>
        </a:p>
      </dgm:t>
    </dgm:pt>
    <dgm:pt modelId="{304F743A-E6B3-4F18-BF8F-042AE3822C4E}" type="parTrans" cxnId="{6D60177E-A9E4-41D9-8A12-15883B8F237E}">
      <dgm:prSet/>
      <dgm:spPr/>
      <dgm:t>
        <a:bodyPr/>
        <a:lstStyle/>
        <a:p>
          <a:endParaRPr lang="en-US"/>
        </a:p>
      </dgm:t>
    </dgm:pt>
    <dgm:pt modelId="{8CD00F78-90BF-4EE9-907C-3515194839AD}" type="sibTrans" cxnId="{6D60177E-A9E4-41D9-8A12-15883B8F237E}">
      <dgm:prSet/>
      <dgm:spPr/>
      <dgm:t>
        <a:bodyPr/>
        <a:lstStyle/>
        <a:p>
          <a:endParaRPr lang="en-US"/>
        </a:p>
      </dgm:t>
    </dgm:pt>
    <dgm:pt modelId="{67C5ECF1-6190-4E14-8532-33BBB6E10384}">
      <dgm:prSet phldrT="[Text]" phldr="1" custT="1"/>
      <dgm:spPr/>
      <dgm:t>
        <a:bodyPr/>
        <a:lstStyle/>
        <a:p>
          <a:endParaRPr lang="en-US" sz="2200" dirty="0"/>
        </a:p>
      </dgm:t>
    </dgm:pt>
    <dgm:pt modelId="{0CEB2C63-464D-4A65-80C5-325A467F8B7C}" type="parTrans" cxnId="{C53AC9F9-7916-45D4-9055-9CA66C0935FE}">
      <dgm:prSet/>
      <dgm:spPr/>
      <dgm:t>
        <a:bodyPr/>
        <a:lstStyle/>
        <a:p>
          <a:endParaRPr lang="en-US"/>
        </a:p>
      </dgm:t>
    </dgm:pt>
    <dgm:pt modelId="{A8297DE0-977D-4BB4-B086-EC3A0B7D0B5A}" type="sibTrans" cxnId="{C53AC9F9-7916-45D4-9055-9CA66C0935FE}">
      <dgm:prSet/>
      <dgm:spPr/>
      <dgm:t>
        <a:bodyPr/>
        <a:lstStyle/>
        <a:p>
          <a:endParaRPr lang="en-US"/>
        </a:p>
      </dgm:t>
    </dgm:pt>
    <dgm:pt modelId="{77B34E74-468C-4AA8-BC67-E828AEA8D80A}">
      <dgm:prSet phldrT="[Text]" custT="1"/>
      <dgm:spPr/>
      <dgm:t>
        <a:bodyPr/>
        <a:lstStyle/>
        <a:p>
          <a:r>
            <a:rPr lang="en-US" sz="2200" b="1" dirty="0">
              <a:effectLst/>
              <a:latin typeface="Calibri" panose="020F0502020204030204" pitchFamily="34" charset="0"/>
              <a:cs typeface="Times New Roman" panose="02020603050405020304" pitchFamily="18" charset="0"/>
            </a:rPr>
            <a:t>12,613</a:t>
          </a:r>
          <a:endParaRPr lang="en-US" sz="2200" dirty="0"/>
        </a:p>
      </dgm:t>
    </dgm:pt>
    <dgm:pt modelId="{21D6AA1B-98DB-49C1-8C02-DD25439B894D}" type="parTrans" cxnId="{8C7B99F4-ABA2-427D-B287-DD1B74FBF24D}">
      <dgm:prSet/>
      <dgm:spPr/>
      <dgm:t>
        <a:bodyPr/>
        <a:lstStyle/>
        <a:p>
          <a:endParaRPr lang="en-US"/>
        </a:p>
      </dgm:t>
    </dgm:pt>
    <dgm:pt modelId="{2D450C9E-9986-4A9D-A725-357E3962D669}" type="sibTrans" cxnId="{8C7B99F4-ABA2-427D-B287-DD1B74FBF24D}">
      <dgm:prSet/>
      <dgm:spPr/>
      <dgm:t>
        <a:bodyPr/>
        <a:lstStyle/>
        <a:p>
          <a:endParaRPr lang="en-US"/>
        </a:p>
      </dgm:t>
    </dgm:pt>
    <dgm:pt modelId="{06440F8F-B1F9-44ED-8986-3F1A3BE47750}">
      <dgm:prSet phldrT="[Text]" custT="1"/>
      <dgm:spPr/>
      <dgm:t>
        <a:bodyPr/>
        <a:lstStyle/>
        <a:p>
          <a:r>
            <a:rPr lang="en-US" sz="2200" b="1" dirty="0">
              <a:effectLst/>
              <a:latin typeface="Calibri" panose="020F0502020204030204" pitchFamily="34" charset="0"/>
              <a:cs typeface="Times New Roman" panose="02020603050405020304" pitchFamily="18" charset="0"/>
            </a:rPr>
            <a:t>Average Total Cases</a:t>
          </a:r>
          <a:endParaRPr lang="en-US" sz="2200" b="1" dirty="0"/>
        </a:p>
      </dgm:t>
    </dgm:pt>
    <dgm:pt modelId="{27208ADC-7A94-4AC8-8C0E-64953A025517}" type="parTrans" cxnId="{838512B7-948A-4732-B097-BCD968925369}">
      <dgm:prSet/>
      <dgm:spPr/>
      <dgm:t>
        <a:bodyPr/>
        <a:lstStyle/>
        <a:p>
          <a:endParaRPr lang="en-US"/>
        </a:p>
      </dgm:t>
    </dgm:pt>
    <dgm:pt modelId="{AED3E870-9A10-4DB6-BC29-574E12769FAB}" type="sibTrans" cxnId="{838512B7-948A-4732-B097-BCD968925369}">
      <dgm:prSet/>
      <dgm:spPr/>
      <dgm:t>
        <a:bodyPr/>
        <a:lstStyle/>
        <a:p>
          <a:endParaRPr lang="en-US"/>
        </a:p>
      </dgm:t>
    </dgm:pt>
    <dgm:pt modelId="{D0A2F11B-B73C-4F2A-B4BE-9470B76ABB94}">
      <dgm:prSet phldrT="[Text]" custT="1"/>
      <dgm:spPr/>
      <dgm:t>
        <a:bodyPr/>
        <a:lstStyle/>
        <a:p>
          <a:r>
            <a:rPr lang="en-US" sz="2200" b="1" dirty="0">
              <a:effectLst/>
              <a:latin typeface="Calibri" panose="020F0502020204030204" pitchFamily="34" charset="0"/>
              <a:ea typeface="Calibri" panose="020F0502020204030204" pitchFamily="34" charset="0"/>
              <a:cs typeface="Times New Roman" panose="02020603050405020304" pitchFamily="18" charset="0"/>
            </a:rPr>
            <a:t>99.98% Federal</a:t>
          </a:r>
        </a:p>
        <a:p>
          <a:r>
            <a:rPr lang="en-US" sz="2200" b="1" dirty="0">
              <a:effectLst/>
              <a:latin typeface="Calibri" panose="020F0502020204030204" pitchFamily="34" charset="0"/>
              <a:cs typeface="Times New Roman" panose="02020603050405020304" pitchFamily="18" charset="0"/>
            </a:rPr>
            <a:t>.02% State</a:t>
          </a:r>
          <a:endParaRPr lang="en-US" sz="2200" dirty="0"/>
        </a:p>
      </dgm:t>
    </dgm:pt>
    <dgm:pt modelId="{89A215CD-E51E-45A1-B264-ED90299DF072}" type="sibTrans" cxnId="{2831DDEF-4D39-43CB-BBA2-A0828F83BFDF}">
      <dgm:prSet/>
      <dgm:spPr/>
      <dgm:t>
        <a:bodyPr/>
        <a:lstStyle/>
        <a:p>
          <a:endParaRPr lang="en-US"/>
        </a:p>
      </dgm:t>
    </dgm:pt>
    <dgm:pt modelId="{5AF854D5-7DB7-41DB-A475-081A7041E690}" type="parTrans" cxnId="{2831DDEF-4D39-43CB-BBA2-A0828F83BFDF}">
      <dgm:prSet/>
      <dgm:spPr/>
      <dgm:t>
        <a:bodyPr/>
        <a:lstStyle/>
        <a:p>
          <a:endParaRPr lang="en-US"/>
        </a:p>
      </dgm:t>
    </dgm:pt>
    <dgm:pt modelId="{F4FEE945-1B4A-49CB-B245-079D4458AA5C}">
      <dgm:prSet phldrT="[Text]" custT="1"/>
      <dgm:spPr/>
      <dgm:t>
        <a:bodyPr/>
        <a:lstStyle/>
        <a:p>
          <a:r>
            <a:rPr lang="en-US" sz="2200" b="1" dirty="0"/>
            <a:t>$256</a:t>
          </a:r>
        </a:p>
      </dgm:t>
    </dgm:pt>
    <dgm:pt modelId="{0EB94D33-F789-4EC5-B349-91D5A862729E}" type="parTrans" cxnId="{FCF8763B-96BF-4D64-B303-E546D1EDC03A}">
      <dgm:prSet/>
      <dgm:spPr/>
      <dgm:t>
        <a:bodyPr/>
        <a:lstStyle/>
        <a:p>
          <a:endParaRPr lang="en-US"/>
        </a:p>
      </dgm:t>
    </dgm:pt>
    <dgm:pt modelId="{14162789-AA12-45ED-9800-370F9D7F432C}" type="sibTrans" cxnId="{FCF8763B-96BF-4D64-B303-E546D1EDC03A}">
      <dgm:prSet/>
      <dgm:spPr/>
      <dgm:t>
        <a:bodyPr/>
        <a:lstStyle/>
        <a:p>
          <a:endParaRPr lang="en-US"/>
        </a:p>
      </dgm:t>
    </dgm:pt>
    <dgm:pt modelId="{DE0A1EF7-AA71-442C-8267-0E1D43355FD0}">
      <dgm:prSet phldrT="[Text]" custT="1"/>
      <dgm:spPr/>
      <dgm:t>
        <a:bodyPr/>
        <a:lstStyle/>
        <a:p>
          <a:endParaRPr lang="en-US" sz="2200" b="1" dirty="0"/>
        </a:p>
      </dgm:t>
    </dgm:pt>
    <dgm:pt modelId="{EF46633D-5D3C-49A8-9E6A-BF31B3A425C7}" type="parTrans" cxnId="{A8CF5A1B-867D-4821-A617-A22EEF43D524}">
      <dgm:prSet/>
      <dgm:spPr/>
      <dgm:t>
        <a:bodyPr/>
        <a:lstStyle/>
        <a:p>
          <a:endParaRPr lang="en-US"/>
        </a:p>
      </dgm:t>
    </dgm:pt>
    <dgm:pt modelId="{9CFDADD1-8918-4F18-9EDB-D51FB70F3C41}" type="sibTrans" cxnId="{A8CF5A1B-867D-4821-A617-A22EEF43D524}">
      <dgm:prSet/>
      <dgm:spPr/>
      <dgm:t>
        <a:bodyPr/>
        <a:lstStyle/>
        <a:p>
          <a:endParaRPr lang="en-US"/>
        </a:p>
      </dgm:t>
    </dgm:pt>
    <dgm:pt modelId="{F4EBE059-216D-41C8-9170-F70474D749D3}">
      <dgm:prSet phldrT="[Text]" custT="1"/>
      <dgm:spPr/>
      <dgm:t>
        <a:bodyPr/>
        <a:lstStyle/>
        <a:p>
          <a:r>
            <a:rPr lang="en-US" sz="2200" b="1" dirty="0"/>
            <a:t>Average Benefit Amount per Month</a:t>
          </a:r>
        </a:p>
      </dgm:t>
    </dgm:pt>
    <dgm:pt modelId="{6058F02F-5189-49E5-ADA1-760F48F0AC66}" type="parTrans" cxnId="{02A784D9-D3A6-40E2-A11F-A94C682675D4}">
      <dgm:prSet/>
      <dgm:spPr/>
      <dgm:t>
        <a:bodyPr/>
        <a:lstStyle/>
        <a:p>
          <a:endParaRPr lang="en-US"/>
        </a:p>
      </dgm:t>
    </dgm:pt>
    <dgm:pt modelId="{40693636-4E58-438F-B9AC-6A56B8671DE1}" type="sibTrans" cxnId="{02A784D9-D3A6-40E2-A11F-A94C682675D4}">
      <dgm:prSet/>
      <dgm:spPr/>
      <dgm:t>
        <a:bodyPr/>
        <a:lstStyle/>
        <a:p>
          <a:endParaRPr lang="en-US"/>
        </a:p>
      </dgm:t>
    </dgm:pt>
    <dgm:pt modelId="{2471A53A-0E42-49B3-8660-63E582A5B07C}" type="pres">
      <dgm:prSet presAssocID="{A8049BD1-84CD-493E-A409-0378B342365C}" presName="Name0" presStyleCnt="0">
        <dgm:presLayoutVars>
          <dgm:chMax/>
          <dgm:chPref val="3"/>
          <dgm:dir/>
          <dgm:animOne val="branch"/>
          <dgm:animLvl val="lvl"/>
        </dgm:presLayoutVars>
      </dgm:prSet>
      <dgm:spPr/>
    </dgm:pt>
    <dgm:pt modelId="{442796FC-CE55-4A9B-88B6-9D235CD60536}" type="pres">
      <dgm:prSet presAssocID="{5146A0AA-1307-43E8-9BB5-C1EB0880E600}" presName="composite" presStyleCnt="0"/>
      <dgm:spPr/>
    </dgm:pt>
    <dgm:pt modelId="{2EB0C87C-EE69-47F2-8B89-B08D37BAB4CF}" type="pres">
      <dgm:prSet presAssocID="{5146A0AA-1307-43E8-9BB5-C1EB0880E600}" presName="FirstChild" presStyleLbl="revTx" presStyleIdx="0" presStyleCnt="6">
        <dgm:presLayoutVars>
          <dgm:chMax val="0"/>
          <dgm:chPref val="0"/>
          <dgm:bulletEnabled val="1"/>
        </dgm:presLayoutVars>
      </dgm:prSet>
      <dgm:spPr/>
    </dgm:pt>
    <dgm:pt modelId="{4C198C9B-FE9A-4113-8D09-008B61704016}" type="pres">
      <dgm:prSet presAssocID="{5146A0AA-1307-43E8-9BB5-C1EB0880E600}" presName="Parent" presStyleLbl="alignNode1" presStyleIdx="0" presStyleCnt="3">
        <dgm:presLayoutVars>
          <dgm:chMax val="3"/>
          <dgm:chPref val="3"/>
          <dgm:bulletEnabled val="1"/>
        </dgm:presLayoutVars>
      </dgm:prSet>
      <dgm:spPr/>
    </dgm:pt>
    <dgm:pt modelId="{CED8B1EE-3C2C-4B49-844D-97719ADD7901}" type="pres">
      <dgm:prSet presAssocID="{5146A0AA-1307-43E8-9BB5-C1EB0880E600}" presName="Accent" presStyleLbl="parChTrans1D1" presStyleIdx="0" presStyleCnt="3"/>
      <dgm:spPr/>
    </dgm:pt>
    <dgm:pt modelId="{894F56D2-53B3-4A62-9F19-5757648A7267}" type="pres">
      <dgm:prSet presAssocID="{5146A0AA-1307-43E8-9BB5-C1EB0880E600}" presName="Child" presStyleLbl="revTx" presStyleIdx="1" presStyleCnt="6">
        <dgm:presLayoutVars>
          <dgm:chMax val="0"/>
          <dgm:chPref val="0"/>
          <dgm:bulletEnabled val="1"/>
        </dgm:presLayoutVars>
      </dgm:prSet>
      <dgm:spPr/>
    </dgm:pt>
    <dgm:pt modelId="{5EF0B358-4858-4091-AC6C-D86CCF81D6D2}" type="pres">
      <dgm:prSet presAssocID="{5170E48A-7E43-461F-8487-7535D27EA323}" presName="sibTrans" presStyleCnt="0"/>
      <dgm:spPr/>
    </dgm:pt>
    <dgm:pt modelId="{446FAEAD-DAB3-4F3D-BA33-40501011A985}" type="pres">
      <dgm:prSet presAssocID="{DE0A1EF7-AA71-442C-8267-0E1D43355FD0}" presName="composite" presStyleCnt="0"/>
      <dgm:spPr/>
    </dgm:pt>
    <dgm:pt modelId="{32F6CCBE-8577-4586-940C-A6DA3445478F}" type="pres">
      <dgm:prSet presAssocID="{DE0A1EF7-AA71-442C-8267-0E1D43355FD0}" presName="FirstChild" presStyleLbl="revTx" presStyleIdx="2" presStyleCnt="6">
        <dgm:presLayoutVars>
          <dgm:chMax val="0"/>
          <dgm:chPref val="0"/>
          <dgm:bulletEnabled val="1"/>
        </dgm:presLayoutVars>
      </dgm:prSet>
      <dgm:spPr/>
    </dgm:pt>
    <dgm:pt modelId="{69686F6C-6767-49F5-8B0E-971A82846756}" type="pres">
      <dgm:prSet presAssocID="{DE0A1EF7-AA71-442C-8267-0E1D43355FD0}" presName="Parent" presStyleLbl="alignNode1" presStyleIdx="1" presStyleCnt="3">
        <dgm:presLayoutVars>
          <dgm:chMax val="3"/>
          <dgm:chPref val="3"/>
          <dgm:bulletEnabled val="1"/>
        </dgm:presLayoutVars>
      </dgm:prSet>
      <dgm:spPr/>
    </dgm:pt>
    <dgm:pt modelId="{F99BBB95-FFE3-4942-9890-924887E91F81}" type="pres">
      <dgm:prSet presAssocID="{DE0A1EF7-AA71-442C-8267-0E1D43355FD0}" presName="Accent" presStyleLbl="parChTrans1D1" presStyleIdx="1" presStyleCnt="3"/>
      <dgm:spPr/>
    </dgm:pt>
    <dgm:pt modelId="{E99FDC11-AFF3-4FC1-A2BB-5AF85D425AE0}" type="pres">
      <dgm:prSet presAssocID="{DE0A1EF7-AA71-442C-8267-0E1D43355FD0}" presName="Child" presStyleLbl="revTx" presStyleIdx="3" presStyleCnt="6">
        <dgm:presLayoutVars>
          <dgm:chMax val="0"/>
          <dgm:chPref val="0"/>
          <dgm:bulletEnabled val="1"/>
        </dgm:presLayoutVars>
      </dgm:prSet>
      <dgm:spPr/>
    </dgm:pt>
    <dgm:pt modelId="{EE035A36-87CE-4613-AE3C-CE957F422750}" type="pres">
      <dgm:prSet presAssocID="{9CFDADD1-8918-4F18-9EDB-D51FB70F3C41}" presName="sibTrans" presStyleCnt="0"/>
      <dgm:spPr/>
    </dgm:pt>
    <dgm:pt modelId="{FFA84311-81F1-4328-81BC-B17EFE1957AB}" type="pres">
      <dgm:prSet presAssocID="{67C5ECF1-6190-4E14-8532-33BBB6E10384}" presName="composite" presStyleCnt="0"/>
      <dgm:spPr/>
    </dgm:pt>
    <dgm:pt modelId="{C4F6692D-F333-4F14-B84F-D361E225494F}" type="pres">
      <dgm:prSet presAssocID="{67C5ECF1-6190-4E14-8532-33BBB6E10384}" presName="FirstChild" presStyleLbl="revTx" presStyleIdx="4" presStyleCnt="6">
        <dgm:presLayoutVars>
          <dgm:chMax val="0"/>
          <dgm:chPref val="0"/>
          <dgm:bulletEnabled val="1"/>
        </dgm:presLayoutVars>
      </dgm:prSet>
      <dgm:spPr/>
    </dgm:pt>
    <dgm:pt modelId="{DB47816A-19BD-4BF8-B145-9A669C74595A}" type="pres">
      <dgm:prSet presAssocID="{67C5ECF1-6190-4E14-8532-33BBB6E10384}" presName="Parent" presStyleLbl="alignNode1" presStyleIdx="2" presStyleCnt="3">
        <dgm:presLayoutVars>
          <dgm:chMax val="3"/>
          <dgm:chPref val="3"/>
          <dgm:bulletEnabled val="1"/>
        </dgm:presLayoutVars>
      </dgm:prSet>
      <dgm:spPr/>
    </dgm:pt>
    <dgm:pt modelId="{CDF0F173-625C-4561-B2E2-3D8CF8E60456}" type="pres">
      <dgm:prSet presAssocID="{67C5ECF1-6190-4E14-8532-33BBB6E10384}" presName="Accent" presStyleLbl="parChTrans1D1" presStyleIdx="2" presStyleCnt="3"/>
      <dgm:spPr/>
    </dgm:pt>
    <dgm:pt modelId="{284A5223-025C-45CA-8C23-AD41D37AB4F1}" type="pres">
      <dgm:prSet presAssocID="{67C5ECF1-6190-4E14-8532-33BBB6E10384}" presName="Child" presStyleLbl="revTx" presStyleIdx="5" presStyleCnt="6">
        <dgm:presLayoutVars>
          <dgm:chMax val="0"/>
          <dgm:chPref val="0"/>
          <dgm:bulletEnabled val="1"/>
        </dgm:presLayoutVars>
      </dgm:prSet>
      <dgm:spPr/>
    </dgm:pt>
  </dgm:ptLst>
  <dgm:cxnLst>
    <dgm:cxn modelId="{A8CF5A1B-867D-4821-A617-A22EEF43D524}" srcId="{A8049BD1-84CD-493E-A409-0378B342365C}" destId="{DE0A1EF7-AA71-442C-8267-0E1D43355FD0}" srcOrd="1" destOrd="0" parTransId="{EF46633D-5D3C-49A8-9E6A-BF31B3A425C7}" sibTransId="{9CFDADD1-8918-4F18-9EDB-D51FB70F3C41}"/>
    <dgm:cxn modelId="{2AE51623-8A13-4B4B-8ABC-002C8C994FE2}" type="presOf" srcId="{77B34E74-468C-4AA8-BC67-E828AEA8D80A}" destId="{C4F6692D-F333-4F14-B84F-D361E225494F}" srcOrd="0" destOrd="0" presId="urn:microsoft.com/office/officeart/2011/layout/TabList"/>
    <dgm:cxn modelId="{A6D92E25-7C27-4565-91AC-8F2A8324200D}" type="presOf" srcId="{67C5ECF1-6190-4E14-8532-33BBB6E10384}" destId="{DB47816A-19BD-4BF8-B145-9A669C74595A}" srcOrd="0" destOrd="0" presId="urn:microsoft.com/office/officeart/2011/layout/TabList"/>
    <dgm:cxn modelId="{B0A40529-08F0-400C-9231-D61A83A2CF23}" type="presOf" srcId="{F4EBE059-216D-41C8-9170-F70474D749D3}" destId="{E99FDC11-AFF3-4FC1-A2BB-5AF85D425AE0}" srcOrd="0" destOrd="0" presId="urn:microsoft.com/office/officeart/2011/layout/TabList"/>
    <dgm:cxn modelId="{FCF8763B-96BF-4D64-B303-E546D1EDC03A}" srcId="{DE0A1EF7-AA71-442C-8267-0E1D43355FD0}" destId="{F4FEE945-1B4A-49CB-B245-079D4458AA5C}" srcOrd="0" destOrd="0" parTransId="{0EB94D33-F789-4EC5-B349-91D5A862729E}" sibTransId="{14162789-AA12-45ED-9800-370F9D7F432C}"/>
    <dgm:cxn modelId="{6D60177E-A9E4-41D9-8A12-15883B8F237E}" srcId="{5146A0AA-1307-43E8-9BB5-C1EB0880E600}" destId="{C921A2B6-F98E-4405-AE79-BFA408E32F22}" srcOrd="1" destOrd="0" parTransId="{304F743A-E6B3-4F18-BF8F-042AE3822C4E}" sibTransId="{8CD00F78-90BF-4EE9-907C-3515194839AD}"/>
    <dgm:cxn modelId="{B80C368B-A016-46E3-863F-59299197C08C}" type="presOf" srcId="{F4FEE945-1B4A-49CB-B245-079D4458AA5C}" destId="{32F6CCBE-8577-4586-940C-A6DA3445478F}" srcOrd="0" destOrd="0" presId="urn:microsoft.com/office/officeart/2011/layout/TabList"/>
    <dgm:cxn modelId="{6FB5528B-0408-43E8-AE12-7B894A9F6588}" type="presOf" srcId="{C921A2B6-F98E-4405-AE79-BFA408E32F22}" destId="{894F56D2-53B3-4A62-9F19-5757648A7267}" srcOrd="0" destOrd="0" presId="urn:microsoft.com/office/officeart/2011/layout/TabList"/>
    <dgm:cxn modelId="{88C86E90-5F28-4A01-88F0-E434CC618F96}" type="presOf" srcId="{06440F8F-B1F9-44ED-8986-3F1A3BE47750}" destId="{284A5223-025C-45CA-8C23-AD41D37AB4F1}" srcOrd="0" destOrd="0" presId="urn:microsoft.com/office/officeart/2011/layout/TabList"/>
    <dgm:cxn modelId="{166A6CA6-1290-4111-BD7A-0C081A3A5718}" srcId="{A8049BD1-84CD-493E-A409-0378B342365C}" destId="{5146A0AA-1307-43E8-9BB5-C1EB0880E600}" srcOrd="0" destOrd="0" parTransId="{C03BBB95-DDB1-4E3D-92B1-75DE4C1A6AEB}" sibTransId="{5170E48A-7E43-461F-8487-7535D27EA323}"/>
    <dgm:cxn modelId="{3D7FC4AC-54B8-485E-8548-CD615DFFD876}" type="presOf" srcId="{A8049BD1-84CD-493E-A409-0378B342365C}" destId="{2471A53A-0E42-49B3-8660-63E582A5B07C}" srcOrd="0" destOrd="0" presId="urn:microsoft.com/office/officeart/2011/layout/TabList"/>
    <dgm:cxn modelId="{40CBCDAF-96B5-4A34-83AD-5B6E70682B4D}" type="presOf" srcId="{D0A2F11B-B73C-4F2A-B4BE-9470B76ABB94}" destId="{2EB0C87C-EE69-47F2-8B89-B08D37BAB4CF}" srcOrd="0" destOrd="0" presId="urn:microsoft.com/office/officeart/2011/layout/TabList"/>
    <dgm:cxn modelId="{838512B7-948A-4732-B097-BCD968925369}" srcId="{67C5ECF1-6190-4E14-8532-33BBB6E10384}" destId="{06440F8F-B1F9-44ED-8986-3F1A3BE47750}" srcOrd="1" destOrd="0" parTransId="{27208ADC-7A94-4AC8-8C0E-64953A025517}" sibTransId="{AED3E870-9A10-4DB6-BC29-574E12769FAB}"/>
    <dgm:cxn modelId="{D2055FB9-AD3B-408A-8228-BE784AF742C0}" type="presOf" srcId="{DE0A1EF7-AA71-442C-8267-0E1D43355FD0}" destId="{69686F6C-6767-49F5-8B0E-971A82846756}" srcOrd="0" destOrd="0" presId="urn:microsoft.com/office/officeart/2011/layout/TabList"/>
    <dgm:cxn modelId="{11A589CB-748A-46B0-971E-6362D7B77669}" type="presOf" srcId="{5146A0AA-1307-43E8-9BB5-C1EB0880E600}" destId="{4C198C9B-FE9A-4113-8D09-008B61704016}" srcOrd="0" destOrd="0" presId="urn:microsoft.com/office/officeart/2011/layout/TabList"/>
    <dgm:cxn modelId="{02A784D9-D3A6-40E2-A11F-A94C682675D4}" srcId="{DE0A1EF7-AA71-442C-8267-0E1D43355FD0}" destId="{F4EBE059-216D-41C8-9170-F70474D749D3}" srcOrd="1" destOrd="0" parTransId="{6058F02F-5189-49E5-ADA1-760F48F0AC66}" sibTransId="{40693636-4E58-438F-B9AC-6A56B8671DE1}"/>
    <dgm:cxn modelId="{2831DDEF-4D39-43CB-BBA2-A0828F83BFDF}" srcId="{5146A0AA-1307-43E8-9BB5-C1EB0880E600}" destId="{D0A2F11B-B73C-4F2A-B4BE-9470B76ABB94}" srcOrd="0" destOrd="0" parTransId="{5AF854D5-7DB7-41DB-A475-081A7041E690}" sibTransId="{89A215CD-E51E-45A1-B264-ED90299DF072}"/>
    <dgm:cxn modelId="{8C7B99F4-ABA2-427D-B287-DD1B74FBF24D}" srcId="{67C5ECF1-6190-4E14-8532-33BBB6E10384}" destId="{77B34E74-468C-4AA8-BC67-E828AEA8D80A}" srcOrd="0" destOrd="0" parTransId="{21D6AA1B-98DB-49C1-8C02-DD25439B894D}" sibTransId="{2D450C9E-9986-4A9D-A725-357E3962D669}"/>
    <dgm:cxn modelId="{C53AC9F9-7916-45D4-9055-9CA66C0935FE}" srcId="{A8049BD1-84CD-493E-A409-0378B342365C}" destId="{67C5ECF1-6190-4E14-8532-33BBB6E10384}" srcOrd="2" destOrd="0" parTransId="{0CEB2C63-464D-4A65-80C5-325A467F8B7C}" sibTransId="{A8297DE0-977D-4BB4-B086-EC3A0B7D0B5A}"/>
    <dgm:cxn modelId="{BAE23658-175C-41E9-A422-55E3EE7CE347}" type="presParOf" srcId="{2471A53A-0E42-49B3-8660-63E582A5B07C}" destId="{442796FC-CE55-4A9B-88B6-9D235CD60536}" srcOrd="0" destOrd="0" presId="urn:microsoft.com/office/officeart/2011/layout/TabList"/>
    <dgm:cxn modelId="{CBAC6831-8B46-4327-A713-F8563B3B36A7}" type="presParOf" srcId="{442796FC-CE55-4A9B-88B6-9D235CD60536}" destId="{2EB0C87C-EE69-47F2-8B89-B08D37BAB4CF}" srcOrd="0" destOrd="0" presId="urn:microsoft.com/office/officeart/2011/layout/TabList"/>
    <dgm:cxn modelId="{FCA078F4-D4C3-4442-8266-51ADCB47075C}" type="presParOf" srcId="{442796FC-CE55-4A9B-88B6-9D235CD60536}" destId="{4C198C9B-FE9A-4113-8D09-008B61704016}" srcOrd="1" destOrd="0" presId="urn:microsoft.com/office/officeart/2011/layout/TabList"/>
    <dgm:cxn modelId="{356507A2-BC18-45D6-90A6-6B0772637E1B}" type="presParOf" srcId="{442796FC-CE55-4A9B-88B6-9D235CD60536}" destId="{CED8B1EE-3C2C-4B49-844D-97719ADD7901}" srcOrd="2" destOrd="0" presId="urn:microsoft.com/office/officeart/2011/layout/TabList"/>
    <dgm:cxn modelId="{C41C98D1-CD28-425B-8881-2F86A65DF1B6}" type="presParOf" srcId="{2471A53A-0E42-49B3-8660-63E582A5B07C}" destId="{894F56D2-53B3-4A62-9F19-5757648A7267}" srcOrd="1" destOrd="0" presId="urn:microsoft.com/office/officeart/2011/layout/TabList"/>
    <dgm:cxn modelId="{0166C3B5-B63E-439A-BA1B-5A8238AC3ABF}" type="presParOf" srcId="{2471A53A-0E42-49B3-8660-63E582A5B07C}" destId="{5EF0B358-4858-4091-AC6C-D86CCF81D6D2}" srcOrd="2" destOrd="0" presId="urn:microsoft.com/office/officeart/2011/layout/TabList"/>
    <dgm:cxn modelId="{191BCBD6-5117-41DC-B58A-D9DCAB61759A}" type="presParOf" srcId="{2471A53A-0E42-49B3-8660-63E582A5B07C}" destId="{446FAEAD-DAB3-4F3D-BA33-40501011A985}" srcOrd="3" destOrd="0" presId="urn:microsoft.com/office/officeart/2011/layout/TabList"/>
    <dgm:cxn modelId="{E81B900E-EEE3-4D40-8330-6A30D3419924}" type="presParOf" srcId="{446FAEAD-DAB3-4F3D-BA33-40501011A985}" destId="{32F6CCBE-8577-4586-940C-A6DA3445478F}" srcOrd="0" destOrd="0" presId="urn:microsoft.com/office/officeart/2011/layout/TabList"/>
    <dgm:cxn modelId="{E5F685BE-DD24-4B26-944A-DC15F708933D}" type="presParOf" srcId="{446FAEAD-DAB3-4F3D-BA33-40501011A985}" destId="{69686F6C-6767-49F5-8B0E-971A82846756}" srcOrd="1" destOrd="0" presId="urn:microsoft.com/office/officeart/2011/layout/TabList"/>
    <dgm:cxn modelId="{83CF0E77-54CB-4019-B6FD-C274AE9BDB41}" type="presParOf" srcId="{446FAEAD-DAB3-4F3D-BA33-40501011A985}" destId="{F99BBB95-FFE3-4942-9890-924887E91F81}" srcOrd="2" destOrd="0" presId="urn:microsoft.com/office/officeart/2011/layout/TabList"/>
    <dgm:cxn modelId="{20371903-B3E7-4191-ABBB-0F8D78A98C7E}" type="presParOf" srcId="{2471A53A-0E42-49B3-8660-63E582A5B07C}" destId="{E99FDC11-AFF3-4FC1-A2BB-5AF85D425AE0}" srcOrd="4" destOrd="0" presId="urn:microsoft.com/office/officeart/2011/layout/TabList"/>
    <dgm:cxn modelId="{3F00B72F-9C02-4B05-9913-4073C2D41F5B}" type="presParOf" srcId="{2471A53A-0E42-49B3-8660-63E582A5B07C}" destId="{EE035A36-87CE-4613-AE3C-CE957F422750}" srcOrd="5" destOrd="0" presId="urn:microsoft.com/office/officeart/2011/layout/TabList"/>
    <dgm:cxn modelId="{14F8793A-9F06-4699-83C0-13FC10DF7E0B}" type="presParOf" srcId="{2471A53A-0E42-49B3-8660-63E582A5B07C}" destId="{FFA84311-81F1-4328-81BC-B17EFE1957AB}" srcOrd="6" destOrd="0" presId="urn:microsoft.com/office/officeart/2011/layout/TabList"/>
    <dgm:cxn modelId="{68EEA008-02C1-485D-A814-D0869AAECDB3}" type="presParOf" srcId="{FFA84311-81F1-4328-81BC-B17EFE1957AB}" destId="{C4F6692D-F333-4F14-B84F-D361E225494F}" srcOrd="0" destOrd="0" presId="urn:microsoft.com/office/officeart/2011/layout/TabList"/>
    <dgm:cxn modelId="{CCA559ED-A7C3-42A3-BB13-C27A366D8EAC}" type="presParOf" srcId="{FFA84311-81F1-4328-81BC-B17EFE1957AB}" destId="{DB47816A-19BD-4BF8-B145-9A669C74595A}" srcOrd="1" destOrd="0" presId="urn:microsoft.com/office/officeart/2011/layout/TabList"/>
    <dgm:cxn modelId="{AEA0C832-5E73-4E4A-AC31-9A42CF6640AA}" type="presParOf" srcId="{FFA84311-81F1-4328-81BC-B17EFE1957AB}" destId="{CDF0F173-625C-4561-B2E2-3D8CF8E60456}" srcOrd="2" destOrd="0" presId="urn:microsoft.com/office/officeart/2011/layout/TabList"/>
    <dgm:cxn modelId="{4FF6BAC9-4F7F-449E-AE9F-A5EA92E70E23}" type="presParOf" srcId="{2471A53A-0E42-49B3-8660-63E582A5B07C}" destId="{284A5223-025C-45CA-8C23-AD41D37AB4F1}"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49BD1-84CD-493E-A409-0378B342365C}" type="doc">
      <dgm:prSet loTypeId="urn:microsoft.com/office/officeart/2011/layout/TabList" loCatId="list" qsTypeId="urn:microsoft.com/office/officeart/2005/8/quickstyle/3d2" qsCatId="3D" csTypeId="urn:microsoft.com/office/officeart/2005/8/colors/accent1_4" csCatId="accent1" phldr="1"/>
      <dgm:spPr/>
      <dgm:t>
        <a:bodyPr/>
        <a:lstStyle/>
        <a:p>
          <a:endParaRPr lang="en-US"/>
        </a:p>
      </dgm:t>
    </dgm:pt>
    <dgm:pt modelId="{5146A0AA-1307-43E8-9BB5-C1EB0880E600}">
      <dgm:prSet phldrT="[Text]" phldr="1" custT="1"/>
      <dgm:spPr/>
      <dgm:t>
        <a:bodyPr/>
        <a:lstStyle/>
        <a:p>
          <a:endParaRPr lang="en-US" sz="2200" b="1" dirty="0">
            <a:latin typeface="+mn-lt"/>
          </a:endParaRPr>
        </a:p>
      </dgm:t>
    </dgm:pt>
    <dgm:pt modelId="{C03BBB95-DDB1-4E3D-92B1-75DE4C1A6AEB}" type="parTrans" cxnId="{166A6CA6-1290-4111-BD7A-0C081A3A5718}">
      <dgm:prSet/>
      <dgm:spPr/>
      <dgm:t>
        <a:bodyPr/>
        <a:lstStyle/>
        <a:p>
          <a:endParaRPr lang="en-US"/>
        </a:p>
      </dgm:t>
    </dgm:pt>
    <dgm:pt modelId="{5170E48A-7E43-461F-8487-7535D27EA323}" type="sibTrans" cxnId="{166A6CA6-1290-4111-BD7A-0C081A3A5718}">
      <dgm:prSet/>
      <dgm:spPr/>
      <dgm:t>
        <a:bodyPr/>
        <a:lstStyle/>
        <a:p>
          <a:endParaRPr lang="en-US"/>
        </a:p>
      </dgm:t>
    </dgm:pt>
    <dgm:pt modelId="{C921A2B6-F98E-4405-AE79-BFA408E32F22}">
      <dgm:prSet phldrT="[Text]" custT="1"/>
      <dgm:spPr/>
      <dgm:t>
        <a:bodyPr/>
        <a:lstStyle/>
        <a:p>
          <a:r>
            <a:rPr lang="en-US" sz="2200" b="1" dirty="0">
              <a:latin typeface="+mn-lt"/>
            </a:rPr>
            <a:t>193,528 Households Served</a:t>
          </a:r>
        </a:p>
      </dgm:t>
    </dgm:pt>
    <dgm:pt modelId="{304F743A-E6B3-4F18-BF8F-042AE3822C4E}" type="parTrans" cxnId="{6D60177E-A9E4-41D9-8A12-15883B8F237E}">
      <dgm:prSet/>
      <dgm:spPr/>
      <dgm:t>
        <a:bodyPr/>
        <a:lstStyle/>
        <a:p>
          <a:endParaRPr lang="en-US"/>
        </a:p>
      </dgm:t>
    </dgm:pt>
    <dgm:pt modelId="{8CD00F78-90BF-4EE9-907C-3515194839AD}" type="sibTrans" cxnId="{6D60177E-A9E4-41D9-8A12-15883B8F237E}">
      <dgm:prSet/>
      <dgm:spPr/>
      <dgm:t>
        <a:bodyPr/>
        <a:lstStyle/>
        <a:p>
          <a:endParaRPr lang="en-US"/>
        </a:p>
      </dgm:t>
    </dgm:pt>
    <dgm:pt modelId="{D0A2F11B-B73C-4F2A-B4BE-9470B76ABB94}">
      <dgm:prSet phldrT="[Text]" custT="1"/>
      <dgm:spPr/>
      <dgm:t>
        <a:bodyPr/>
        <a:lstStyle/>
        <a:p>
          <a:r>
            <a:rPr lang="en-US" sz="2200" b="1" dirty="0">
              <a:effectLst/>
              <a:latin typeface="+mn-lt"/>
              <a:cs typeface="Times New Roman" panose="02020603050405020304" pitchFamily="18" charset="0"/>
            </a:rPr>
            <a:t>FY 2020</a:t>
          </a:r>
        </a:p>
      </dgm:t>
    </dgm:pt>
    <dgm:pt modelId="{89A215CD-E51E-45A1-B264-ED90299DF072}" type="sibTrans" cxnId="{2831DDEF-4D39-43CB-BBA2-A0828F83BFDF}">
      <dgm:prSet/>
      <dgm:spPr/>
      <dgm:t>
        <a:bodyPr/>
        <a:lstStyle/>
        <a:p>
          <a:endParaRPr lang="en-US"/>
        </a:p>
      </dgm:t>
    </dgm:pt>
    <dgm:pt modelId="{5AF854D5-7DB7-41DB-A475-081A7041E690}" type="parTrans" cxnId="{2831DDEF-4D39-43CB-BBA2-A0828F83BFDF}">
      <dgm:prSet/>
      <dgm:spPr/>
      <dgm:t>
        <a:bodyPr/>
        <a:lstStyle/>
        <a:p>
          <a:endParaRPr lang="en-US"/>
        </a:p>
      </dgm:t>
    </dgm:pt>
    <dgm:pt modelId="{F4FEE945-1B4A-49CB-B245-079D4458AA5C}">
      <dgm:prSet phldrT="[Text]" custT="1"/>
      <dgm:spPr/>
      <dgm:t>
        <a:bodyPr/>
        <a:lstStyle/>
        <a:p>
          <a:r>
            <a:rPr lang="en-US" sz="2200" b="1" dirty="0">
              <a:latin typeface="+mn-lt"/>
            </a:rPr>
            <a:t>FY 2018</a:t>
          </a:r>
        </a:p>
      </dgm:t>
    </dgm:pt>
    <dgm:pt modelId="{0EB94D33-F789-4EC5-B349-91D5A862729E}" type="parTrans" cxnId="{FCF8763B-96BF-4D64-B303-E546D1EDC03A}">
      <dgm:prSet/>
      <dgm:spPr/>
      <dgm:t>
        <a:bodyPr/>
        <a:lstStyle/>
        <a:p>
          <a:endParaRPr lang="en-US"/>
        </a:p>
      </dgm:t>
    </dgm:pt>
    <dgm:pt modelId="{14162789-AA12-45ED-9800-370F9D7F432C}" type="sibTrans" cxnId="{FCF8763B-96BF-4D64-B303-E546D1EDC03A}">
      <dgm:prSet/>
      <dgm:spPr/>
      <dgm:t>
        <a:bodyPr/>
        <a:lstStyle/>
        <a:p>
          <a:endParaRPr lang="en-US"/>
        </a:p>
      </dgm:t>
    </dgm:pt>
    <dgm:pt modelId="{DE0A1EF7-AA71-442C-8267-0E1D43355FD0}">
      <dgm:prSet phldrT="[Text]" custT="1"/>
      <dgm:spPr/>
      <dgm:t>
        <a:bodyPr/>
        <a:lstStyle/>
        <a:p>
          <a:endParaRPr lang="en-US" sz="2200" b="1" dirty="0">
            <a:latin typeface="+mn-lt"/>
          </a:endParaRPr>
        </a:p>
      </dgm:t>
    </dgm:pt>
    <dgm:pt modelId="{EF46633D-5D3C-49A8-9E6A-BF31B3A425C7}" type="parTrans" cxnId="{A8CF5A1B-867D-4821-A617-A22EEF43D524}">
      <dgm:prSet/>
      <dgm:spPr/>
      <dgm:t>
        <a:bodyPr/>
        <a:lstStyle/>
        <a:p>
          <a:endParaRPr lang="en-US"/>
        </a:p>
      </dgm:t>
    </dgm:pt>
    <dgm:pt modelId="{9CFDADD1-8918-4F18-9EDB-D51FB70F3C41}" type="sibTrans" cxnId="{A8CF5A1B-867D-4821-A617-A22EEF43D524}">
      <dgm:prSet/>
      <dgm:spPr/>
      <dgm:t>
        <a:bodyPr/>
        <a:lstStyle/>
        <a:p>
          <a:endParaRPr lang="en-US"/>
        </a:p>
      </dgm:t>
    </dgm:pt>
    <dgm:pt modelId="{F4EBE059-216D-41C8-9170-F70474D749D3}">
      <dgm:prSet phldrT="[Text]" custT="1"/>
      <dgm:spPr/>
      <dgm:t>
        <a:bodyPr/>
        <a:lstStyle/>
        <a:p>
          <a:r>
            <a:rPr lang="en-US" sz="2200" b="1" dirty="0">
              <a:latin typeface="+mn-lt"/>
            </a:rPr>
            <a:t>140,795 Households Served</a:t>
          </a:r>
        </a:p>
        <a:p>
          <a:endParaRPr lang="en-US" sz="2200" b="1" dirty="0">
            <a:latin typeface="+mn-lt"/>
          </a:endParaRPr>
        </a:p>
      </dgm:t>
    </dgm:pt>
    <dgm:pt modelId="{6058F02F-5189-49E5-ADA1-760F48F0AC66}" type="parTrans" cxnId="{02A784D9-D3A6-40E2-A11F-A94C682675D4}">
      <dgm:prSet/>
      <dgm:spPr/>
      <dgm:t>
        <a:bodyPr/>
        <a:lstStyle/>
        <a:p>
          <a:endParaRPr lang="en-US"/>
        </a:p>
      </dgm:t>
    </dgm:pt>
    <dgm:pt modelId="{40693636-4E58-438F-B9AC-6A56B8671DE1}" type="sibTrans" cxnId="{02A784D9-D3A6-40E2-A11F-A94C682675D4}">
      <dgm:prSet/>
      <dgm:spPr/>
      <dgm:t>
        <a:bodyPr/>
        <a:lstStyle/>
        <a:p>
          <a:endParaRPr lang="en-US"/>
        </a:p>
      </dgm:t>
    </dgm:pt>
    <dgm:pt modelId="{5216B142-1986-4C49-9340-71EA1A3E34BD}">
      <dgm:prSet phldrT="[Text]" custT="1"/>
      <dgm:spPr/>
      <dgm:t>
        <a:bodyPr/>
        <a:lstStyle/>
        <a:p>
          <a:r>
            <a:rPr lang="en-US" sz="2200" b="1" dirty="0">
              <a:latin typeface="+mn-lt"/>
            </a:rPr>
            <a:t>FY 2019</a:t>
          </a:r>
        </a:p>
      </dgm:t>
    </dgm:pt>
    <dgm:pt modelId="{3EA64A92-FF34-4112-87C9-692E98B021ED}" type="parTrans" cxnId="{4F7DF7E7-E424-4CD3-B476-1824DF2B945B}">
      <dgm:prSet/>
      <dgm:spPr/>
      <dgm:t>
        <a:bodyPr/>
        <a:lstStyle/>
        <a:p>
          <a:endParaRPr lang="en-US"/>
        </a:p>
      </dgm:t>
    </dgm:pt>
    <dgm:pt modelId="{3123A3BD-BF5E-4CC3-B629-9C524EB2D399}" type="sibTrans" cxnId="{4F7DF7E7-E424-4CD3-B476-1824DF2B945B}">
      <dgm:prSet/>
      <dgm:spPr/>
      <dgm:t>
        <a:bodyPr/>
        <a:lstStyle/>
        <a:p>
          <a:endParaRPr lang="en-US"/>
        </a:p>
      </dgm:t>
    </dgm:pt>
    <dgm:pt modelId="{A413A181-870D-4931-B13A-6454682C8BB6}">
      <dgm:prSet phldrT="[Text]" custT="1"/>
      <dgm:spPr/>
      <dgm:t>
        <a:bodyPr/>
        <a:lstStyle/>
        <a:p>
          <a:endParaRPr lang="en-US" sz="2200" b="1" dirty="0">
            <a:latin typeface="+mn-lt"/>
          </a:endParaRPr>
        </a:p>
      </dgm:t>
    </dgm:pt>
    <dgm:pt modelId="{862C6021-42E0-487B-84E1-233D5ED94434}" type="parTrans" cxnId="{6C568331-325D-4EFA-9512-EE1BB139A011}">
      <dgm:prSet/>
      <dgm:spPr/>
      <dgm:t>
        <a:bodyPr/>
        <a:lstStyle/>
        <a:p>
          <a:endParaRPr lang="en-US"/>
        </a:p>
      </dgm:t>
    </dgm:pt>
    <dgm:pt modelId="{BE510738-C04F-48D7-ABD6-3C6662C79325}" type="sibTrans" cxnId="{6C568331-325D-4EFA-9512-EE1BB139A011}">
      <dgm:prSet/>
      <dgm:spPr/>
      <dgm:t>
        <a:bodyPr/>
        <a:lstStyle/>
        <a:p>
          <a:endParaRPr lang="en-US"/>
        </a:p>
      </dgm:t>
    </dgm:pt>
    <dgm:pt modelId="{8D4DD53C-7371-4ECC-BB9F-94CF389D12DC}">
      <dgm:prSet phldrT="[Text]" custT="1"/>
      <dgm:spPr/>
      <dgm:t>
        <a:bodyPr/>
        <a:lstStyle/>
        <a:p>
          <a:r>
            <a:rPr lang="en-US" sz="2200" b="1" dirty="0">
              <a:latin typeface="+mn-lt"/>
            </a:rPr>
            <a:t>191,435 Households Served</a:t>
          </a:r>
        </a:p>
      </dgm:t>
    </dgm:pt>
    <dgm:pt modelId="{2C9A600D-AA8E-4216-AD7E-ACC7F7962E26}" type="parTrans" cxnId="{D8BF82CC-E9D5-4880-86D8-4DED273B43F6}">
      <dgm:prSet/>
      <dgm:spPr/>
      <dgm:t>
        <a:bodyPr/>
        <a:lstStyle/>
        <a:p>
          <a:endParaRPr lang="en-US"/>
        </a:p>
      </dgm:t>
    </dgm:pt>
    <dgm:pt modelId="{955303EA-6F87-4656-AE5A-FD6758888110}" type="sibTrans" cxnId="{D8BF82CC-E9D5-4880-86D8-4DED273B43F6}">
      <dgm:prSet/>
      <dgm:spPr/>
      <dgm:t>
        <a:bodyPr/>
        <a:lstStyle/>
        <a:p>
          <a:endParaRPr lang="en-US"/>
        </a:p>
      </dgm:t>
    </dgm:pt>
    <dgm:pt modelId="{2471A53A-0E42-49B3-8660-63E582A5B07C}" type="pres">
      <dgm:prSet presAssocID="{A8049BD1-84CD-493E-A409-0378B342365C}" presName="Name0" presStyleCnt="0">
        <dgm:presLayoutVars>
          <dgm:chMax/>
          <dgm:chPref val="3"/>
          <dgm:dir/>
          <dgm:animOne val="branch"/>
          <dgm:animLvl val="lvl"/>
        </dgm:presLayoutVars>
      </dgm:prSet>
      <dgm:spPr/>
    </dgm:pt>
    <dgm:pt modelId="{442796FC-CE55-4A9B-88B6-9D235CD60536}" type="pres">
      <dgm:prSet presAssocID="{5146A0AA-1307-43E8-9BB5-C1EB0880E600}" presName="composite" presStyleCnt="0"/>
      <dgm:spPr/>
    </dgm:pt>
    <dgm:pt modelId="{2EB0C87C-EE69-47F2-8B89-B08D37BAB4CF}" type="pres">
      <dgm:prSet presAssocID="{5146A0AA-1307-43E8-9BB5-C1EB0880E600}" presName="FirstChild" presStyleLbl="revTx" presStyleIdx="0" presStyleCnt="6">
        <dgm:presLayoutVars>
          <dgm:chMax val="0"/>
          <dgm:chPref val="0"/>
          <dgm:bulletEnabled val="1"/>
        </dgm:presLayoutVars>
      </dgm:prSet>
      <dgm:spPr/>
    </dgm:pt>
    <dgm:pt modelId="{4C198C9B-FE9A-4113-8D09-008B61704016}" type="pres">
      <dgm:prSet presAssocID="{5146A0AA-1307-43E8-9BB5-C1EB0880E600}" presName="Parent" presStyleLbl="alignNode1" presStyleIdx="0" presStyleCnt="3">
        <dgm:presLayoutVars>
          <dgm:chMax val="3"/>
          <dgm:chPref val="3"/>
          <dgm:bulletEnabled val="1"/>
        </dgm:presLayoutVars>
      </dgm:prSet>
      <dgm:spPr/>
    </dgm:pt>
    <dgm:pt modelId="{CED8B1EE-3C2C-4B49-844D-97719ADD7901}" type="pres">
      <dgm:prSet presAssocID="{5146A0AA-1307-43E8-9BB5-C1EB0880E600}" presName="Accent" presStyleLbl="parChTrans1D1" presStyleIdx="0" presStyleCnt="3"/>
      <dgm:spPr/>
    </dgm:pt>
    <dgm:pt modelId="{894F56D2-53B3-4A62-9F19-5757648A7267}" type="pres">
      <dgm:prSet presAssocID="{5146A0AA-1307-43E8-9BB5-C1EB0880E600}" presName="Child" presStyleLbl="revTx" presStyleIdx="1" presStyleCnt="6">
        <dgm:presLayoutVars>
          <dgm:chMax val="0"/>
          <dgm:chPref val="0"/>
          <dgm:bulletEnabled val="1"/>
        </dgm:presLayoutVars>
      </dgm:prSet>
      <dgm:spPr/>
    </dgm:pt>
    <dgm:pt modelId="{5EF0B358-4858-4091-AC6C-D86CCF81D6D2}" type="pres">
      <dgm:prSet presAssocID="{5170E48A-7E43-461F-8487-7535D27EA323}" presName="sibTrans" presStyleCnt="0"/>
      <dgm:spPr/>
    </dgm:pt>
    <dgm:pt modelId="{00343D4A-4C89-4442-9C71-F4D66B60296F}" type="pres">
      <dgm:prSet presAssocID="{A413A181-870D-4931-B13A-6454682C8BB6}" presName="composite" presStyleCnt="0"/>
      <dgm:spPr/>
    </dgm:pt>
    <dgm:pt modelId="{378FB1CC-13A7-415D-A197-89D7893A9F5C}" type="pres">
      <dgm:prSet presAssocID="{A413A181-870D-4931-B13A-6454682C8BB6}" presName="FirstChild" presStyleLbl="revTx" presStyleIdx="2" presStyleCnt="6">
        <dgm:presLayoutVars>
          <dgm:chMax val="0"/>
          <dgm:chPref val="0"/>
          <dgm:bulletEnabled val="1"/>
        </dgm:presLayoutVars>
      </dgm:prSet>
      <dgm:spPr/>
    </dgm:pt>
    <dgm:pt modelId="{48AC7488-A758-4803-8D0D-62F1EB36B756}" type="pres">
      <dgm:prSet presAssocID="{A413A181-870D-4931-B13A-6454682C8BB6}" presName="Parent" presStyleLbl="alignNode1" presStyleIdx="1" presStyleCnt="3">
        <dgm:presLayoutVars>
          <dgm:chMax val="3"/>
          <dgm:chPref val="3"/>
          <dgm:bulletEnabled val="1"/>
        </dgm:presLayoutVars>
      </dgm:prSet>
      <dgm:spPr/>
    </dgm:pt>
    <dgm:pt modelId="{A48DCE51-4567-4398-A7BB-C1A6583B7228}" type="pres">
      <dgm:prSet presAssocID="{A413A181-870D-4931-B13A-6454682C8BB6}" presName="Accent" presStyleLbl="parChTrans1D1" presStyleIdx="1" presStyleCnt="3"/>
      <dgm:spPr/>
    </dgm:pt>
    <dgm:pt modelId="{0D5C09E9-98CF-47E0-9BBF-CCC2B6A1C226}" type="pres">
      <dgm:prSet presAssocID="{A413A181-870D-4931-B13A-6454682C8BB6}" presName="Child" presStyleLbl="revTx" presStyleIdx="3" presStyleCnt="6">
        <dgm:presLayoutVars>
          <dgm:chMax val="0"/>
          <dgm:chPref val="0"/>
          <dgm:bulletEnabled val="1"/>
        </dgm:presLayoutVars>
      </dgm:prSet>
      <dgm:spPr/>
    </dgm:pt>
    <dgm:pt modelId="{EDF51A97-94E1-4ACC-806F-045324CD6A13}" type="pres">
      <dgm:prSet presAssocID="{BE510738-C04F-48D7-ABD6-3C6662C79325}" presName="sibTrans" presStyleCnt="0"/>
      <dgm:spPr/>
    </dgm:pt>
    <dgm:pt modelId="{446FAEAD-DAB3-4F3D-BA33-40501011A985}" type="pres">
      <dgm:prSet presAssocID="{DE0A1EF7-AA71-442C-8267-0E1D43355FD0}" presName="composite" presStyleCnt="0"/>
      <dgm:spPr/>
    </dgm:pt>
    <dgm:pt modelId="{32F6CCBE-8577-4586-940C-A6DA3445478F}" type="pres">
      <dgm:prSet presAssocID="{DE0A1EF7-AA71-442C-8267-0E1D43355FD0}" presName="FirstChild" presStyleLbl="revTx" presStyleIdx="4" presStyleCnt="6">
        <dgm:presLayoutVars>
          <dgm:chMax val="0"/>
          <dgm:chPref val="0"/>
          <dgm:bulletEnabled val="1"/>
        </dgm:presLayoutVars>
      </dgm:prSet>
      <dgm:spPr/>
    </dgm:pt>
    <dgm:pt modelId="{69686F6C-6767-49F5-8B0E-971A82846756}" type="pres">
      <dgm:prSet presAssocID="{DE0A1EF7-AA71-442C-8267-0E1D43355FD0}" presName="Parent" presStyleLbl="alignNode1" presStyleIdx="2" presStyleCnt="3">
        <dgm:presLayoutVars>
          <dgm:chMax val="3"/>
          <dgm:chPref val="3"/>
          <dgm:bulletEnabled val="1"/>
        </dgm:presLayoutVars>
      </dgm:prSet>
      <dgm:spPr/>
    </dgm:pt>
    <dgm:pt modelId="{F99BBB95-FFE3-4942-9890-924887E91F81}" type="pres">
      <dgm:prSet presAssocID="{DE0A1EF7-AA71-442C-8267-0E1D43355FD0}" presName="Accent" presStyleLbl="parChTrans1D1" presStyleIdx="2" presStyleCnt="3"/>
      <dgm:spPr/>
    </dgm:pt>
    <dgm:pt modelId="{E99FDC11-AFF3-4FC1-A2BB-5AF85D425AE0}" type="pres">
      <dgm:prSet presAssocID="{DE0A1EF7-AA71-442C-8267-0E1D43355FD0}" presName="Child" presStyleLbl="revTx" presStyleIdx="5" presStyleCnt="6">
        <dgm:presLayoutVars>
          <dgm:chMax val="0"/>
          <dgm:chPref val="0"/>
          <dgm:bulletEnabled val="1"/>
        </dgm:presLayoutVars>
      </dgm:prSet>
      <dgm:spPr/>
    </dgm:pt>
  </dgm:ptLst>
  <dgm:cxnLst>
    <dgm:cxn modelId="{A8CF5A1B-867D-4821-A617-A22EEF43D524}" srcId="{A8049BD1-84CD-493E-A409-0378B342365C}" destId="{DE0A1EF7-AA71-442C-8267-0E1D43355FD0}" srcOrd="2" destOrd="0" parTransId="{EF46633D-5D3C-49A8-9E6A-BF31B3A425C7}" sibTransId="{9CFDADD1-8918-4F18-9EDB-D51FB70F3C41}"/>
    <dgm:cxn modelId="{B0A40529-08F0-400C-9231-D61A83A2CF23}" type="presOf" srcId="{F4EBE059-216D-41C8-9170-F70474D749D3}" destId="{E99FDC11-AFF3-4FC1-A2BB-5AF85D425AE0}" srcOrd="0" destOrd="0" presId="urn:microsoft.com/office/officeart/2011/layout/TabList"/>
    <dgm:cxn modelId="{6C568331-325D-4EFA-9512-EE1BB139A011}" srcId="{A8049BD1-84CD-493E-A409-0378B342365C}" destId="{A413A181-870D-4931-B13A-6454682C8BB6}" srcOrd="1" destOrd="0" parTransId="{862C6021-42E0-487B-84E1-233D5ED94434}" sibTransId="{BE510738-C04F-48D7-ABD6-3C6662C79325}"/>
    <dgm:cxn modelId="{EA746535-9D4D-43C2-AD2D-467072B0EF3C}" type="presOf" srcId="{A413A181-870D-4931-B13A-6454682C8BB6}" destId="{48AC7488-A758-4803-8D0D-62F1EB36B756}" srcOrd="0" destOrd="0" presId="urn:microsoft.com/office/officeart/2011/layout/TabList"/>
    <dgm:cxn modelId="{FCF8763B-96BF-4D64-B303-E546D1EDC03A}" srcId="{DE0A1EF7-AA71-442C-8267-0E1D43355FD0}" destId="{F4FEE945-1B4A-49CB-B245-079D4458AA5C}" srcOrd="0" destOrd="0" parTransId="{0EB94D33-F789-4EC5-B349-91D5A862729E}" sibTransId="{14162789-AA12-45ED-9800-370F9D7F432C}"/>
    <dgm:cxn modelId="{BC0B0555-172F-4CC4-A4F3-AC7E2C46C6B9}" type="presOf" srcId="{8D4DD53C-7371-4ECC-BB9F-94CF389D12DC}" destId="{0D5C09E9-98CF-47E0-9BBF-CCC2B6A1C226}" srcOrd="0" destOrd="0" presId="urn:microsoft.com/office/officeart/2011/layout/TabList"/>
    <dgm:cxn modelId="{C6A88258-1BE6-471C-AC51-9D057CC1BE87}" type="presOf" srcId="{5216B142-1986-4C49-9340-71EA1A3E34BD}" destId="{378FB1CC-13A7-415D-A197-89D7893A9F5C}" srcOrd="0" destOrd="0" presId="urn:microsoft.com/office/officeart/2011/layout/TabList"/>
    <dgm:cxn modelId="{6D60177E-A9E4-41D9-8A12-15883B8F237E}" srcId="{5146A0AA-1307-43E8-9BB5-C1EB0880E600}" destId="{C921A2B6-F98E-4405-AE79-BFA408E32F22}" srcOrd="1" destOrd="0" parTransId="{304F743A-E6B3-4F18-BF8F-042AE3822C4E}" sibTransId="{8CD00F78-90BF-4EE9-907C-3515194839AD}"/>
    <dgm:cxn modelId="{B80C368B-A016-46E3-863F-59299197C08C}" type="presOf" srcId="{F4FEE945-1B4A-49CB-B245-079D4458AA5C}" destId="{32F6CCBE-8577-4586-940C-A6DA3445478F}" srcOrd="0" destOrd="0" presId="urn:microsoft.com/office/officeart/2011/layout/TabList"/>
    <dgm:cxn modelId="{6FB5528B-0408-43E8-AE12-7B894A9F6588}" type="presOf" srcId="{C921A2B6-F98E-4405-AE79-BFA408E32F22}" destId="{894F56D2-53B3-4A62-9F19-5757648A7267}" srcOrd="0" destOrd="0" presId="urn:microsoft.com/office/officeart/2011/layout/TabList"/>
    <dgm:cxn modelId="{166A6CA6-1290-4111-BD7A-0C081A3A5718}" srcId="{A8049BD1-84CD-493E-A409-0378B342365C}" destId="{5146A0AA-1307-43E8-9BB5-C1EB0880E600}" srcOrd="0" destOrd="0" parTransId="{C03BBB95-DDB1-4E3D-92B1-75DE4C1A6AEB}" sibTransId="{5170E48A-7E43-461F-8487-7535D27EA323}"/>
    <dgm:cxn modelId="{3D7FC4AC-54B8-485E-8548-CD615DFFD876}" type="presOf" srcId="{A8049BD1-84CD-493E-A409-0378B342365C}" destId="{2471A53A-0E42-49B3-8660-63E582A5B07C}" srcOrd="0" destOrd="0" presId="urn:microsoft.com/office/officeart/2011/layout/TabList"/>
    <dgm:cxn modelId="{40CBCDAF-96B5-4A34-83AD-5B6E70682B4D}" type="presOf" srcId="{D0A2F11B-B73C-4F2A-B4BE-9470B76ABB94}" destId="{2EB0C87C-EE69-47F2-8B89-B08D37BAB4CF}" srcOrd="0" destOrd="0" presId="urn:microsoft.com/office/officeart/2011/layout/TabList"/>
    <dgm:cxn modelId="{D2055FB9-AD3B-408A-8228-BE784AF742C0}" type="presOf" srcId="{DE0A1EF7-AA71-442C-8267-0E1D43355FD0}" destId="{69686F6C-6767-49F5-8B0E-971A82846756}" srcOrd="0" destOrd="0" presId="urn:microsoft.com/office/officeart/2011/layout/TabList"/>
    <dgm:cxn modelId="{11A589CB-748A-46B0-971E-6362D7B77669}" type="presOf" srcId="{5146A0AA-1307-43E8-9BB5-C1EB0880E600}" destId="{4C198C9B-FE9A-4113-8D09-008B61704016}" srcOrd="0" destOrd="0" presId="urn:microsoft.com/office/officeart/2011/layout/TabList"/>
    <dgm:cxn modelId="{D8BF82CC-E9D5-4880-86D8-4DED273B43F6}" srcId="{A413A181-870D-4931-B13A-6454682C8BB6}" destId="{8D4DD53C-7371-4ECC-BB9F-94CF389D12DC}" srcOrd="1" destOrd="0" parTransId="{2C9A600D-AA8E-4216-AD7E-ACC7F7962E26}" sibTransId="{955303EA-6F87-4656-AE5A-FD6758888110}"/>
    <dgm:cxn modelId="{02A784D9-D3A6-40E2-A11F-A94C682675D4}" srcId="{DE0A1EF7-AA71-442C-8267-0E1D43355FD0}" destId="{F4EBE059-216D-41C8-9170-F70474D749D3}" srcOrd="1" destOrd="0" parTransId="{6058F02F-5189-49E5-ADA1-760F48F0AC66}" sibTransId="{40693636-4E58-438F-B9AC-6A56B8671DE1}"/>
    <dgm:cxn modelId="{4F7DF7E7-E424-4CD3-B476-1824DF2B945B}" srcId="{A413A181-870D-4931-B13A-6454682C8BB6}" destId="{5216B142-1986-4C49-9340-71EA1A3E34BD}" srcOrd="0" destOrd="0" parTransId="{3EA64A92-FF34-4112-87C9-692E98B021ED}" sibTransId="{3123A3BD-BF5E-4CC3-B629-9C524EB2D399}"/>
    <dgm:cxn modelId="{2831DDEF-4D39-43CB-BBA2-A0828F83BFDF}" srcId="{5146A0AA-1307-43E8-9BB5-C1EB0880E600}" destId="{D0A2F11B-B73C-4F2A-B4BE-9470B76ABB94}" srcOrd="0" destOrd="0" parTransId="{5AF854D5-7DB7-41DB-A475-081A7041E690}" sibTransId="{89A215CD-E51E-45A1-B264-ED90299DF072}"/>
    <dgm:cxn modelId="{BAE23658-175C-41E9-A422-55E3EE7CE347}" type="presParOf" srcId="{2471A53A-0E42-49B3-8660-63E582A5B07C}" destId="{442796FC-CE55-4A9B-88B6-9D235CD60536}" srcOrd="0" destOrd="0" presId="urn:microsoft.com/office/officeart/2011/layout/TabList"/>
    <dgm:cxn modelId="{CBAC6831-8B46-4327-A713-F8563B3B36A7}" type="presParOf" srcId="{442796FC-CE55-4A9B-88B6-9D235CD60536}" destId="{2EB0C87C-EE69-47F2-8B89-B08D37BAB4CF}" srcOrd="0" destOrd="0" presId="urn:microsoft.com/office/officeart/2011/layout/TabList"/>
    <dgm:cxn modelId="{FCA078F4-D4C3-4442-8266-51ADCB47075C}" type="presParOf" srcId="{442796FC-CE55-4A9B-88B6-9D235CD60536}" destId="{4C198C9B-FE9A-4113-8D09-008B61704016}" srcOrd="1" destOrd="0" presId="urn:microsoft.com/office/officeart/2011/layout/TabList"/>
    <dgm:cxn modelId="{356507A2-BC18-45D6-90A6-6B0772637E1B}" type="presParOf" srcId="{442796FC-CE55-4A9B-88B6-9D235CD60536}" destId="{CED8B1EE-3C2C-4B49-844D-97719ADD7901}" srcOrd="2" destOrd="0" presId="urn:microsoft.com/office/officeart/2011/layout/TabList"/>
    <dgm:cxn modelId="{C41C98D1-CD28-425B-8881-2F86A65DF1B6}" type="presParOf" srcId="{2471A53A-0E42-49B3-8660-63E582A5B07C}" destId="{894F56D2-53B3-4A62-9F19-5757648A7267}" srcOrd="1" destOrd="0" presId="urn:microsoft.com/office/officeart/2011/layout/TabList"/>
    <dgm:cxn modelId="{0166C3B5-B63E-439A-BA1B-5A8238AC3ABF}" type="presParOf" srcId="{2471A53A-0E42-49B3-8660-63E582A5B07C}" destId="{5EF0B358-4858-4091-AC6C-D86CCF81D6D2}" srcOrd="2" destOrd="0" presId="urn:microsoft.com/office/officeart/2011/layout/TabList"/>
    <dgm:cxn modelId="{F91217B9-84EA-4EF8-BC90-3D315E4C3E3B}" type="presParOf" srcId="{2471A53A-0E42-49B3-8660-63E582A5B07C}" destId="{00343D4A-4C89-4442-9C71-F4D66B60296F}" srcOrd="3" destOrd="0" presId="urn:microsoft.com/office/officeart/2011/layout/TabList"/>
    <dgm:cxn modelId="{B8C1DBD1-788E-4D6A-890A-444EDB0FC947}" type="presParOf" srcId="{00343D4A-4C89-4442-9C71-F4D66B60296F}" destId="{378FB1CC-13A7-415D-A197-89D7893A9F5C}" srcOrd="0" destOrd="0" presId="urn:microsoft.com/office/officeart/2011/layout/TabList"/>
    <dgm:cxn modelId="{75A11CAF-2681-45F8-A96F-503B67FC6E9C}" type="presParOf" srcId="{00343D4A-4C89-4442-9C71-F4D66B60296F}" destId="{48AC7488-A758-4803-8D0D-62F1EB36B756}" srcOrd="1" destOrd="0" presId="urn:microsoft.com/office/officeart/2011/layout/TabList"/>
    <dgm:cxn modelId="{E5906DF7-0FFD-453D-8C70-B674170120BD}" type="presParOf" srcId="{00343D4A-4C89-4442-9C71-F4D66B60296F}" destId="{A48DCE51-4567-4398-A7BB-C1A6583B7228}" srcOrd="2" destOrd="0" presId="urn:microsoft.com/office/officeart/2011/layout/TabList"/>
    <dgm:cxn modelId="{896989DF-40A5-49E3-A7DD-0F31B58AFFD4}" type="presParOf" srcId="{2471A53A-0E42-49B3-8660-63E582A5B07C}" destId="{0D5C09E9-98CF-47E0-9BBF-CCC2B6A1C226}" srcOrd="4" destOrd="0" presId="urn:microsoft.com/office/officeart/2011/layout/TabList"/>
    <dgm:cxn modelId="{D84122C1-DEF2-4D81-8D0F-B4B93B729797}" type="presParOf" srcId="{2471A53A-0E42-49B3-8660-63E582A5B07C}" destId="{EDF51A97-94E1-4ACC-806F-045324CD6A13}" srcOrd="5" destOrd="0" presId="urn:microsoft.com/office/officeart/2011/layout/TabList"/>
    <dgm:cxn modelId="{191BCBD6-5117-41DC-B58A-D9DCAB61759A}" type="presParOf" srcId="{2471A53A-0E42-49B3-8660-63E582A5B07C}" destId="{446FAEAD-DAB3-4F3D-BA33-40501011A985}" srcOrd="6" destOrd="0" presId="urn:microsoft.com/office/officeart/2011/layout/TabList"/>
    <dgm:cxn modelId="{E81B900E-EEE3-4D40-8330-6A30D3419924}" type="presParOf" srcId="{446FAEAD-DAB3-4F3D-BA33-40501011A985}" destId="{32F6CCBE-8577-4586-940C-A6DA3445478F}" srcOrd="0" destOrd="0" presId="urn:microsoft.com/office/officeart/2011/layout/TabList"/>
    <dgm:cxn modelId="{E5F685BE-DD24-4B26-944A-DC15F708933D}" type="presParOf" srcId="{446FAEAD-DAB3-4F3D-BA33-40501011A985}" destId="{69686F6C-6767-49F5-8B0E-971A82846756}" srcOrd="1" destOrd="0" presId="urn:microsoft.com/office/officeart/2011/layout/TabList"/>
    <dgm:cxn modelId="{83CF0E77-54CB-4019-B6FD-C274AE9BDB41}" type="presParOf" srcId="{446FAEAD-DAB3-4F3D-BA33-40501011A985}" destId="{F99BBB95-FFE3-4942-9890-924887E91F81}" srcOrd="2" destOrd="0" presId="urn:microsoft.com/office/officeart/2011/layout/TabList"/>
    <dgm:cxn modelId="{20371903-B3E7-4191-ABBB-0F8D78A98C7E}" type="presParOf" srcId="{2471A53A-0E42-49B3-8660-63E582A5B07C}" destId="{E99FDC11-AFF3-4FC1-A2BB-5AF85D425AE0}"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49BD1-84CD-493E-A409-0378B342365C}" type="doc">
      <dgm:prSet loTypeId="urn:microsoft.com/office/officeart/2011/layout/TabList" loCatId="list" qsTypeId="urn:microsoft.com/office/officeart/2005/8/quickstyle/3d2" qsCatId="3D" csTypeId="urn:microsoft.com/office/officeart/2005/8/colors/accent1_4" csCatId="accent1" phldr="1"/>
      <dgm:spPr/>
      <dgm:t>
        <a:bodyPr/>
        <a:lstStyle/>
        <a:p>
          <a:endParaRPr lang="en-US"/>
        </a:p>
      </dgm:t>
    </dgm:pt>
    <dgm:pt modelId="{5146A0AA-1307-43E8-9BB5-C1EB0880E600}">
      <dgm:prSet phldrT="[Text]" phldr="1" custT="1"/>
      <dgm:spPr/>
      <dgm:t>
        <a:bodyPr/>
        <a:lstStyle/>
        <a:p>
          <a:endParaRPr lang="en-US" sz="2200" dirty="0"/>
        </a:p>
      </dgm:t>
    </dgm:pt>
    <dgm:pt modelId="{C03BBB95-DDB1-4E3D-92B1-75DE4C1A6AEB}" type="parTrans" cxnId="{166A6CA6-1290-4111-BD7A-0C081A3A5718}">
      <dgm:prSet/>
      <dgm:spPr/>
      <dgm:t>
        <a:bodyPr/>
        <a:lstStyle/>
        <a:p>
          <a:endParaRPr lang="en-US"/>
        </a:p>
      </dgm:t>
    </dgm:pt>
    <dgm:pt modelId="{5170E48A-7E43-461F-8487-7535D27EA323}" type="sibTrans" cxnId="{166A6CA6-1290-4111-BD7A-0C081A3A5718}">
      <dgm:prSet/>
      <dgm:spPr/>
      <dgm:t>
        <a:bodyPr/>
        <a:lstStyle/>
        <a:p>
          <a:endParaRPr lang="en-US"/>
        </a:p>
      </dgm:t>
    </dgm:pt>
    <dgm:pt modelId="{C921A2B6-F98E-4405-AE79-BFA408E32F22}">
      <dgm:prSet phldrT="[Text]" custT="1"/>
      <dgm:spPr/>
      <dgm:t>
        <a:bodyPr/>
        <a:lstStyle/>
        <a:p>
          <a:r>
            <a:rPr lang="en-US" sz="2200" b="1" dirty="0"/>
            <a:t>Regular Energy Assistance</a:t>
          </a:r>
          <a:br>
            <a:rPr lang="en-US" sz="2200" b="1" dirty="0"/>
          </a:br>
          <a:r>
            <a:rPr lang="en-US" sz="2200" b="1" dirty="0"/>
            <a:t>Crisis Intervention Assistance</a:t>
          </a:r>
          <a:br>
            <a:rPr lang="en-US" sz="2200" b="1" dirty="0"/>
          </a:br>
          <a:r>
            <a:rPr lang="en-US" sz="2200" b="1" dirty="0"/>
            <a:t>Cooling Assistance </a:t>
          </a:r>
          <a:br>
            <a:rPr lang="en-US" sz="2200" b="1" dirty="0"/>
          </a:br>
          <a:r>
            <a:rPr lang="en-US" sz="2200" b="1" dirty="0"/>
            <a:t>Weatherization</a:t>
          </a:r>
          <a:br>
            <a:rPr lang="en-US" sz="2200" b="1" dirty="0"/>
          </a:br>
          <a:endParaRPr lang="en-US" sz="2200" b="1" dirty="0"/>
        </a:p>
      </dgm:t>
    </dgm:pt>
    <dgm:pt modelId="{304F743A-E6B3-4F18-BF8F-042AE3822C4E}" type="parTrans" cxnId="{6D60177E-A9E4-41D9-8A12-15883B8F237E}">
      <dgm:prSet/>
      <dgm:spPr/>
      <dgm:t>
        <a:bodyPr/>
        <a:lstStyle/>
        <a:p>
          <a:endParaRPr lang="en-US"/>
        </a:p>
      </dgm:t>
    </dgm:pt>
    <dgm:pt modelId="{8CD00F78-90BF-4EE9-907C-3515194839AD}" type="sibTrans" cxnId="{6D60177E-A9E4-41D9-8A12-15883B8F237E}">
      <dgm:prSet/>
      <dgm:spPr/>
      <dgm:t>
        <a:bodyPr/>
        <a:lstStyle/>
        <a:p>
          <a:endParaRPr lang="en-US"/>
        </a:p>
      </dgm:t>
    </dgm:pt>
    <dgm:pt modelId="{67C5ECF1-6190-4E14-8532-33BBB6E10384}">
      <dgm:prSet phldrT="[Text]" phldr="1" custT="1"/>
      <dgm:spPr/>
      <dgm:t>
        <a:bodyPr/>
        <a:lstStyle/>
        <a:p>
          <a:endParaRPr lang="en-US" sz="2200" dirty="0"/>
        </a:p>
      </dgm:t>
    </dgm:pt>
    <dgm:pt modelId="{0CEB2C63-464D-4A65-80C5-325A467F8B7C}" type="parTrans" cxnId="{C53AC9F9-7916-45D4-9055-9CA66C0935FE}">
      <dgm:prSet/>
      <dgm:spPr/>
      <dgm:t>
        <a:bodyPr/>
        <a:lstStyle/>
        <a:p>
          <a:endParaRPr lang="en-US"/>
        </a:p>
      </dgm:t>
    </dgm:pt>
    <dgm:pt modelId="{A8297DE0-977D-4BB4-B086-EC3A0B7D0B5A}" type="sibTrans" cxnId="{C53AC9F9-7916-45D4-9055-9CA66C0935FE}">
      <dgm:prSet/>
      <dgm:spPr/>
      <dgm:t>
        <a:bodyPr/>
        <a:lstStyle/>
        <a:p>
          <a:endParaRPr lang="en-US"/>
        </a:p>
      </dgm:t>
    </dgm:pt>
    <dgm:pt modelId="{77B34E74-468C-4AA8-BC67-E828AEA8D80A}">
      <dgm:prSet phldrT="[Text]" custT="1"/>
      <dgm:spPr/>
      <dgm:t>
        <a:bodyPr/>
        <a:lstStyle/>
        <a:p>
          <a:r>
            <a:rPr lang="en-US" sz="2200" b="1" dirty="0">
              <a:effectLst/>
              <a:latin typeface="Calibri" panose="020F0502020204030204" pitchFamily="34" charset="0"/>
              <a:cs typeface="Times New Roman" panose="02020603050405020304" pitchFamily="18" charset="0"/>
            </a:rPr>
            <a:t>Program administered by</a:t>
          </a:r>
          <a:endParaRPr lang="en-US" sz="2200" dirty="0"/>
        </a:p>
      </dgm:t>
    </dgm:pt>
    <dgm:pt modelId="{21D6AA1B-98DB-49C1-8C02-DD25439B894D}" type="parTrans" cxnId="{8C7B99F4-ABA2-427D-B287-DD1B74FBF24D}">
      <dgm:prSet/>
      <dgm:spPr/>
      <dgm:t>
        <a:bodyPr/>
        <a:lstStyle/>
        <a:p>
          <a:endParaRPr lang="en-US"/>
        </a:p>
      </dgm:t>
    </dgm:pt>
    <dgm:pt modelId="{2D450C9E-9986-4A9D-A725-357E3962D669}" type="sibTrans" cxnId="{8C7B99F4-ABA2-427D-B287-DD1B74FBF24D}">
      <dgm:prSet/>
      <dgm:spPr/>
      <dgm:t>
        <a:bodyPr/>
        <a:lstStyle/>
        <a:p>
          <a:endParaRPr lang="en-US"/>
        </a:p>
      </dgm:t>
    </dgm:pt>
    <dgm:pt modelId="{06440F8F-B1F9-44ED-8986-3F1A3BE47750}">
      <dgm:prSet phldrT="[Text]" custT="1"/>
      <dgm:spPr/>
      <dgm:t>
        <a:bodyPr/>
        <a:lstStyle/>
        <a:p>
          <a:r>
            <a:rPr lang="en-US" sz="2200" b="1" dirty="0">
              <a:effectLst/>
              <a:latin typeface="Calibri" panose="020F0502020204030204" pitchFamily="34" charset="0"/>
              <a:cs typeface="Times New Roman" panose="02020603050405020304" pitchFamily="18" charset="0"/>
            </a:rPr>
            <a:t>Community Partners Statewide</a:t>
          </a:r>
          <a:endParaRPr lang="en-US" sz="2200" b="1" dirty="0"/>
        </a:p>
      </dgm:t>
    </dgm:pt>
    <dgm:pt modelId="{27208ADC-7A94-4AC8-8C0E-64953A025517}" type="parTrans" cxnId="{838512B7-948A-4732-B097-BCD968925369}">
      <dgm:prSet/>
      <dgm:spPr/>
      <dgm:t>
        <a:bodyPr/>
        <a:lstStyle/>
        <a:p>
          <a:endParaRPr lang="en-US"/>
        </a:p>
      </dgm:t>
    </dgm:pt>
    <dgm:pt modelId="{AED3E870-9A10-4DB6-BC29-574E12769FAB}" type="sibTrans" cxnId="{838512B7-948A-4732-B097-BCD968925369}">
      <dgm:prSet/>
      <dgm:spPr/>
      <dgm:t>
        <a:bodyPr/>
        <a:lstStyle/>
        <a:p>
          <a:endParaRPr lang="en-US"/>
        </a:p>
      </dgm:t>
    </dgm:pt>
    <dgm:pt modelId="{D0A2F11B-B73C-4F2A-B4BE-9470B76ABB94}">
      <dgm:prSet phldrT="[Text]" custT="1"/>
      <dgm:spPr/>
      <dgm:t>
        <a:bodyPr/>
        <a:lstStyle/>
        <a:p>
          <a:r>
            <a:rPr lang="en-US" sz="2200" b="1" dirty="0"/>
            <a:t>Four Primary Services: </a:t>
          </a:r>
          <a:endParaRPr lang="en-US" sz="2200" b="1" dirty="0">
            <a:effectLst/>
            <a:latin typeface="Calibri" panose="020F0502020204030204" pitchFamily="34" charset="0"/>
            <a:cs typeface="Times New Roman" panose="02020603050405020304" pitchFamily="18" charset="0"/>
          </a:endParaRPr>
        </a:p>
      </dgm:t>
    </dgm:pt>
    <dgm:pt modelId="{89A215CD-E51E-45A1-B264-ED90299DF072}" type="sibTrans" cxnId="{2831DDEF-4D39-43CB-BBA2-A0828F83BFDF}">
      <dgm:prSet/>
      <dgm:spPr/>
      <dgm:t>
        <a:bodyPr/>
        <a:lstStyle/>
        <a:p>
          <a:endParaRPr lang="en-US"/>
        </a:p>
      </dgm:t>
    </dgm:pt>
    <dgm:pt modelId="{5AF854D5-7DB7-41DB-A475-081A7041E690}" type="parTrans" cxnId="{2831DDEF-4D39-43CB-BBA2-A0828F83BFDF}">
      <dgm:prSet/>
      <dgm:spPr/>
      <dgm:t>
        <a:bodyPr/>
        <a:lstStyle/>
        <a:p>
          <a:endParaRPr lang="en-US"/>
        </a:p>
      </dgm:t>
    </dgm:pt>
    <dgm:pt modelId="{F4FEE945-1B4A-49CB-B245-079D4458AA5C}">
      <dgm:prSet phldrT="[Text]" custT="1"/>
      <dgm:spPr/>
      <dgm:t>
        <a:bodyPr/>
        <a:lstStyle/>
        <a:p>
          <a:r>
            <a:rPr lang="en-US" sz="2200" b="1" dirty="0"/>
            <a:t>100% Federal</a:t>
          </a:r>
        </a:p>
      </dgm:t>
    </dgm:pt>
    <dgm:pt modelId="{0EB94D33-F789-4EC5-B349-91D5A862729E}" type="parTrans" cxnId="{FCF8763B-96BF-4D64-B303-E546D1EDC03A}">
      <dgm:prSet/>
      <dgm:spPr/>
      <dgm:t>
        <a:bodyPr/>
        <a:lstStyle/>
        <a:p>
          <a:endParaRPr lang="en-US"/>
        </a:p>
      </dgm:t>
    </dgm:pt>
    <dgm:pt modelId="{14162789-AA12-45ED-9800-370F9D7F432C}" type="sibTrans" cxnId="{FCF8763B-96BF-4D64-B303-E546D1EDC03A}">
      <dgm:prSet/>
      <dgm:spPr/>
      <dgm:t>
        <a:bodyPr/>
        <a:lstStyle/>
        <a:p>
          <a:endParaRPr lang="en-US"/>
        </a:p>
      </dgm:t>
    </dgm:pt>
    <dgm:pt modelId="{DE0A1EF7-AA71-442C-8267-0E1D43355FD0}">
      <dgm:prSet phldrT="[Text]" custT="1"/>
      <dgm:spPr/>
      <dgm:t>
        <a:bodyPr/>
        <a:lstStyle/>
        <a:p>
          <a:endParaRPr lang="en-US" sz="2200" b="1" dirty="0"/>
        </a:p>
      </dgm:t>
    </dgm:pt>
    <dgm:pt modelId="{EF46633D-5D3C-49A8-9E6A-BF31B3A425C7}" type="parTrans" cxnId="{A8CF5A1B-867D-4821-A617-A22EEF43D524}">
      <dgm:prSet/>
      <dgm:spPr/>
      <dgm:t>
        <a:bodyPr/>
        <a:lstStyle/>
        <a:p>
          <a:endParaRPr lang="en-US"/>
        </a:p>
      </dgm:t>
    </dgm:pt>
    <dgm:pt modelId="{9CFDADD1-8918-4F18-9EDB-D51FB70F3C41}" type="sibTrans" cxnId="{A8CF5A1B-867D-4821-A617-A22EEF43D524}">
      <dgm:prSet/>
      <dgm:spPr/>
      <dgm:t>
        <a:bodyPr/>
        <a:lstStyle/>
        <a:p>
          <a:endParaRPr lang="en-US"/>
        </a:p>
      </dgm:t>
    </dgm:pt>
    <dgm:pt modelId="{F4EBE059-216D-41C8-9170-F70474D749D3}">
      <dgm:prSet phldrT="[Text]" custT="1"/>
      <dgm:spPr/>
      <dgm:t>
        <a:bodyPr/>
        <a:lstStyle/>
        <a:p>
          <a:r>
            <a:rPr lang="en-US" sz="2200" b="1" dirty="0"/>
            <a:t>Funding Source</a:t>
          </a:r>
          <a:br>
            <a:rPr lang="en-US" sz="2200" b="1" dirty="0"/>
          </a:br>
          <a:endParaRPr lang="en-US" sz="2200" b="1" dirty="0"/>
        </a:p>
      </dgm:t>
    </dgm:pt>
    <dgm:pt modelId="{6058F02F-5189-49E5-ADA1-760F48F0AC66}" type="parTrans" cxnId="{02A784D9-D3A6-40E2-A11F-A94C682675D4}">
      <dgm:prSet/>
      <dgm:spPr/>
      <dgm:t>
        <a:bodyPr/>
        <a:lstStyle/>
        <a:p>
          <a:endParaRPr lang="en-US"/>
        </a:p>
      </dgm:t>
    </dgm:pt>
    <dgm:pt modelId="{40693636-4E58-438F-B9AC-6A56B8671DE1}" type="sibTrans" cxnId="{02A784D9-D3A6-40E2-A11F-A94C682675D4}">
      <dgm:prSet/>
      <dgm:spPr/>
      <dgm:t>
        <a:bodyPr/>
        <a:lstStyle/>
        <a:p>
          <a:endParaRPr lang="en-US"/>
        </a:p>
      </dgm:t>
    </dgm:pt>
    <dgm:pt modelId="{2471A53A-0E42-49B3-8660-63E582A5B07C}" type="pres">
      <dgm:prSet presAssocID="{A8049BD1-84CD-493E-A409-0378B342365C}" presName="Name0" presStyleCnt="0">
        <dgm:presLayoutVars>
          <dgm:chMax/>
          <dgm:chPref val="3"/>
          <dgm:dir/>
          <dgm:animOne val="branch"/>
          <dgm:animLvl val="lvl"/>
        </dgm:presLayoutVars>
      </dgm:prSet>
      <dgm:spPr/>
    </dgm:pt>
    <dgm:pt modelId="{442796FC-CE55-4A9B-88B6-9D235CD60536}" type="pres">
      <dgm:prSet presAssocID="{5146A0AA-1307-43E8-9BB5-C1EB0880E600}" presName="composite" presStyleCnt="0"/>
      <dgm:spPr/>
    </dgm:pt>
    <dgm:pt modelId="{2EB0C87C-EE69-47F2-8B89-B08D37BAB4CF}" type="pres">
      <dgm:prSet presAssocID="{5146A0AA-1307-43E8-9BB5-C1EB0880E600}" presName="FirstChild" presStyleLbl="revTx" presStyleIdx="0" presStyleCnt="6">
        <dgm:presLayoutVars>
          <dgm:chMax val="0"/>
          <dgm:chPref val="0"/>
          <dgm:bulletEnabled val="1"/>
        </dgm:presLayoutVars>
      </dgm:prSet>
      <dgm:spPr/>
    </dgm:pt>
    <dgm:pt modelId="{4C198C9B-FE9A-4113-8D09-008B61704016}" type="pres">
      <dgm:prSet presAssocID="{5146A0AA-1307-43E8-9BB5-C1EB0880E600}" presName="Parent" presStyleLbl="alignNode1" presStyleIdx="0" presStyleCnt="3">
        <dgm:presLayoutVars>
          <dgm:chMax val="3"/>
          <dgm:chPref val="3"/>
          <dgm:bulletEnabled val="1"/>
        </dgm:presLayoutVars>
      </dgm:prSet>
      <dgm:spPr/>
    </dgm:pt>
    <dgm:pt modelId="{CED8B1EE-3C2C-4B49-844D-97719ADD7901}" type="pres">
      <dgm:prSet presAssocID="{5146A0AA-1307-43E8-9BB5-C1EB0880E600}" presName="Accent" presStyleLbl="parChTrans1D1" presStyleIdx="0" presStyleCnt="3"/>
      <dgm:spPr/>
    </dgm:pt>
    <dgm:pt modelId="{894F56D2-53B3-4A62-9F19-5757648A7267}" type="pres">
      <dgm:prSet presAssocID="{5146A0AA-1307-43E8-9BB5-C1EB0880E600}" presName="Child" presStyleLbl="revTx" presStyleIdx="1" presStyleCnt="6">
        <dgm:presLayoutVars>
          <dgm:chMax val="0"/>
          <dgm:chPref val="0"/>
          <dgm:bulletEnabled val="1"/>
        </dgm:presLayoutVars>
      </dgm:prSet>
      <dgm:spPr/>
    </dgm:pt>
    <dgm:pt modelId="{5EF0B358-4858-4091-AC6C-D86CCF81D6D2}" type="pres">
      <dgm:prSet presAssocID="{5170E48A-7E43-461F-8487-7535D27EA323}" presName="sibTrans" presStyleCnt="0"/>
      <dgm:spPr/>
    </dgm:pt>
    <dgm:pt modelId="{446FAEAD-DAB3-4F3D-BA33-40501011A985}" type="pres">
      <dgm:prSet presAssocID="{DE0A1EF7-AA71-442C-8267-0E1D43355FD0}" presName="composite" presStyleCnt="0"/>
      <dgm:spPr/>
    </dgm:pt>
    <dgm:pt modelId="{32F6CCBE-8577-4586-940C-A6DA3445478F}" type="pres">
      <dgm:prSet presAssocID="{DE0A1EF7-AA71-442C-8267-0E1D43355FD0}" presName="FirstChild" presStyleLbl="revTx" presStyleIdx="2" presStyleCnt="6">
        <dgm:presLayoutVars>
          <dgm:chMax val="0"/>
          <dgm:chPref val="0"/>
          <dgm:bulletEnabled val="1"/>
        </dgm:presLayoutVars>
      </dgm:prSet>
      <dgm:spPr/>
    </dgm:pt>
    <dgm:pt modelId="{69686F6C-6767-49F5-8B0E-971A82846756}" type="pres">
      <dgm:prSet presAssocID="{DE0A1EF7-AA71-442C-8267-0E1D43355FD0}" presName="Parent" presStyleLbl="alignNode1" presStyleIdx="1" presStyleCnt="3">
        <dgm:presLayoutVars>
          <dgm:chMax val="3"/>
          <dgm:chPref val="3"/>
          <dgm:bulletEnabled val="1"/>
        </dgm:presLayoutVars>
      </dgm:prSet>
      <dgm:spPr/>
    </dgm:pt>
    <dgm:pt modelId="{F99BBB95-FFE3-4942-9890-924887E91F81}" type="pres">
      <dgm:prSet presAssocID="{DE0A1EF7-AA71-442C-8267-0E1D43355FD0}" presName="Accent" presStyleLbl="parChTrans1D1" presStyleIdx="1" presStyleCnt="3"/>
      <dgm:spPr/>
    </dgm:pt>
    <dgm:pt modelId="{E99FDC11-AFF3-4FC1-A2BB-5AF85D425AE0}" type="pres">
      <dgm:prSet presAssocID="{DE0A1EF7-AA71-442C-8267-0E1D43355FD0}" presName="Child" presStyleLbl="revTx" presStyleIdx="3" presStyleCnt="6">
        <dgm:presLayoutVars>
          <dgm:chMax val="0"/>
          <dgm:chPref val="0"/>
          <dgm:bulletEnabled val="1"/>
        </dgm:presLayoutVars>
      </dgm:prSet>
      <dgm:spPr/>
    </dgm:pt>
    <dgm:pt modelId="{EE035A36-87CE-4613-AE3C-CE957F422750}" type="pres">
      <dgm:prSet presAssocID="{9CFDADD1-8918-4F18-9EDB-D51FB70F3C41}" presName="sibTrans" presStyleCnt="0"/>
      <dgm:spPr/>
    </dgm:pt>
    <dgm:pt modelId="{FFA84311-81F1-4328-81BC-B17EFE1957AB}" type="pres">
      <dgm:prSet presAssocID="{67C5ECF1-6190-4E14-8532-33BBB6E10384}" presName="composite" presStyleCnt="0"/>
      <dgm:spPr/>
    </dgm:pt>
    <dgm:pt modelId="{C4F6692D-F333-4F14-B84F-D361E225494F}" type="pres">
      <dgm:prSet presAssocID="{67C5ECF1-6190-4E14-8532-33BBB6E10384}" presName="FirstChild" presStyleLbl="revTx" presStyleIdx="4" presStyleCnt="6">
        <dgm:presLayoutVars>
          <dgm:chMax val="0"/>
          <dgm:chPref val="0"/>
          <dgm:bulletEnabled val="1"/>
        </dgm:presLayoutVars>
      </dgm:prSet>
      <dgm:spPr/>
    </dgm:pt>
    <dgm:pt modelId="{DB47816A-19BD-4BF8-B145-9A669C74595A}" type="pres">
      <dgm:prSet presAssocID="{67C5ECF1-6190-4E14-8532-33BBB6E10384}" presName="Parent" presStyleLbl="alignNode1" presStyleIdx="2" presStyleCnt="3">
        <dgm:presLayoutVars>
          <dgm:chMax val="3"/>
          <dgm:chPref val="3"/>
          <dgm:bulletEnabled val="1"/>
        </dgm:presLayoutVars>
      </dgm:prSet>
      <dgm:spPr/>
    </dgm:pt>
    <dgm:pt modelId="{CDF0F173-625C-4561-B2E2-3D8CF8E60456}" type="pres">
      <dgm:prSet presAssocID="{67C5ECF1-6190-4E14-8532-33BBB6E10384}" presName="Accent" presStyleLbl="parChTrans1D1" presStyleIdx="2" presStyleCnt="3"/>
      <dgm:spPr/>
    </dgm:pt>
    <dgm:pt modelId="{284A5223-025C-45CA-8C23-AD41D37AB4F1}" type="pres">
      <dgm:prSet presAssocID="{67C5ECF1-6190-4E14-8532-33BBB6E10384}" presName="Child" presStyleLbl="revTx" presStyleIdx="5" presStyleCnt="6">
        <dgm:presLayoutVars>
          <dgm:chMax val="0"/>
          <dgm:chPref val="0"/>
          <dgm:bulletEnabled val="1"/>
        </dgm:presLayoutVars>
      </dgm:prSet>
      <dgm:spPr/>
    </dgm:pt>
  </dgm:ptLst>
  <dgm:cxnLst>
    <dgm:cxn modelId="{A8CF5A1B-867D-4821-A617-A22EEF43D524}" srcId="{A8049BD1-84CD-493E-A409-0378B342365C}" destId="{DE0A1EF7-AA71-442C-8267-0E1D43355FD0}" srcOrd="1" destOrd="0" parTransId="{EF46633D-5D3C-49A8-9E6A-BF31B3A425C7}" sibTransId="{9CFDADD1-8918-4F18-9EDB-D51FB70F3C41}"/>
    <dgm:cxn modelId="{2AE51623-8A13-4B4B-8ABC-002C8C994FE2}" type="presOf" srcId="{77B34E74-468C-4AA8-BC67-E828AEA8D80A}" destId="{C4F6692D-F333-4F14-B84F-D361E225494F}" srcOrd="0" destOrd="0" presId="urn:microsoft.com/office/officeart/2011/layout/TabList"/>
    <dgm:cxn modelId="{A6D92E25-7C27-4565-91AC-8F2A8324200D}" type="presOf" srcId="{67C5ECF1-6190-4E14-8532-33BBB6E10384}" destId="{DB47816A-19BD-4BF8-B145-9A669C74595A}" srcOrd="0" destOrd="0" presId="urn:microsoft.com/office/officeart/2011/layout/TabList"/>
    <dgm:cxn modelId="{B0A40529-08F0-400C-9231-D61A83A2CF23}" type="presOf" srcId="{F4EBE059-216D-41C8-9170-F70474D749D3}" destId="{E99FDC11-AFF3-4FC1-A2BB-5AF85D425AE0}" srcOrd="0" destOrd="0" presId="urn:microsoft.com/office/officeart/2011/layout/TabList"/>
    <dgm:cxn modelId="{FCF8763B-96BF-4D64-B303-E546D1EDC03A}" srcId="{DE0A1EF7-AA71-442C-8267-0E1D43355FD0}" destId="{F4FEE945-1B4A-49CB-B245-079D4458AA5C}" srcOrd="0" destOrd="0" parTransId="{0EB94D33-F789-4EC5-B349-91D5A862729E}" sibTransId="{14162789-AA12-45ED-9800-370F9D7F432C}"/>
    <dgm:cxn modelId="{6D60177E-A9E4-41D9-8A12-15883B8F237E}" srcId="{5146A0AA-1307-43E8-9BB5-C1EB0880E600}" destId="{C921A2B6-F98E-4405-AE79-BFA408E32F22}" srcOrd="1" destOrd="0" parTransId="{304F743A-E6B3-4F18-BF8F-042AE3822C4E}" sibTransId="{8CD00F78-90BF-4EE9-907C-3515194839AD}"/>
    <dgm:cxn modelId="{B80C368B-A016-46E3-863F-59299197C08C}" type="presOf" srcId="{F4FEE945-1B4A-49CB-B245-079D4458AA5C}" destId="{32F6CCBE-8577-4586-940C-A6DA3445478F}" srcOrd="0" destOrd="0" presId="urn:microsoft.com/office/officeart/2011/layout/TabList"/>
    <dgm:cxn modelId="{6FB5528B-0408-43E8-AE12-7B894A9F6588}" type="presOf" srcId="{C921A2B6-F98E-4405-AE79-BFA408E32F22}" destId="{894F56D2-53B3-4A62-9F19-5757648A7267}" srcOrd="0" destOrd="0" presId="urn:microsoft.com/office/officeart/2011/layout/TabList"/>
    <dgm:cxn modelId="{88C86E90-5F28-4A01-88F0-E434CC618F96}" type="presOf" srcId="{06440F8F-B1F9-44ED-8986-3F1A3BE47750}" destId="{284A5223-025C-45CA-8C23-AD41D37AB4F1}" srcOrd="0" destOrd="0" presId="urn:microsoft.com/office/officeart/2011/layout/TabList"/>
    <dgm:cxn modelId="{166A6CA6-1290-4111-BD7A-0C081A3A5718}" srcId="{A8049BD1-84CD-493E-A409-0378B342365C}" destId="{5146A0AA-1307-43E8-9BB5-C1EB0880E600}" srcOrd="0" destOrd="0" parTransId="{C03BBB95-DDB1-4E3D-92B1-75DE4C1A6AEB}" sibTransId="{5170E48A-7E43-461F-8487-7535D27EA323}"/>
    <dgm:cxn modelId="{3D7FC4AC-54B8-485E-8548-CD615DFFD876}" type="presOf" srcId="{A8049BD1-84CD-493E-A409-0378B342365C}" destId="{2471A53A-0E42-49B3-8660-63E582A5B07C}" srcOrd="0" destOrd="0" presId="urn:microsoft.com/office/officeart/2011/layout/TabList"/>
    <dgm:cxn modelId="{40CBCDAF-96B5-4A34-83AD-5B6E70682B4D}" type="presOf" srcId="{D0A2F11B-B73C-4F2A-B4BE-9470B76ABB94}" destId="{2EB0C87C-EE69-47F2-8B89-B08D37BAB4CF}" srcOrd="0" destOrd="0" presId="urn:microsoft.com/office/officeart/2011/layout/TabList"/>
    <dgm:cxn modelId="{838512B7-948A-4732-B097-BCD968925369}" srcId="{67C5ECF1-6190-4E14-8532-33BBB6E10384}" destId="{06440F8F-B1F9-44ED-8986-3F1A3BE47750}" srcOrd="1" destOrd="0" parTransId="{27208ADC-7A94-4AC8-8C0E-64953A025517}" sibTransId="{AED3E870-9A10-4DB6-BC29-574E12769FAB}"/>
    <dgm:cxn modelId="{D2055FB9-AD3B-408A-8228-BE784AF742C0}" type="presOf" srcId="{DE0A1EF7-AA71-442C-8267-0E1D43355FD0}" destId="{69686F6C-6767-49F5-8B0E-971A82846756}" srcOrd="0" destOrd="0" presId="urn:microsoft.com/office/officeart/2011/layout/TabList"/>
    <dgm:cxn modelId="{11A589CB-748A-46B0-971E-6362D7B77669}" type="presOf" srcId="{5146A0AA-1307-43E8-9BB5-C1EB0880E600}" destId="{4C198C9B-FE9A-4113-8D09-008B61704016}" srcOrd="0" destOrd="0" presId="urn:microsoft.com/office/officeart/2011/layout/TabList"/>
    <dgm:cxn modelId="{02A784D9-D3A6-40E2-A11F-A94C682675D4}" srcId="{DE0A1EF7-AA71-442C-8267-0E1D43355FD0}" destId="{F4EBE059-216D-41C8-9170-F70474D749D3}" srcOrd="1" destOrd="0" parTransId="{6058F02F-5189-49E5-ADA1-760F48F0AC66}" sibTransId="{40693636-4E58-438F-B9AC-6A56B8671DE1}"/>
    <dgm:cxn modelId="{2831DDEF-4D39-43CB-BBA2-A0828F83BFDF}" srcId="{5146A0AA-1307-43E8-9BB5-C1EB0880E600}" destId="{D0A2F11B-B73C-4F2A-B4BE-9470B76ABB94}" srcOrd="0" destOrd="0" parTransId="{5AF854D5-7DB7-41DB-A475-081A7041E690}" sibTransId="{89A215CD-E51E-45A1-B264-ED90299DF072}"/>
    <dgm:cxn modelId="{8C7B99F4-ABA2-427D-B287-DD1B74FBF24D}" srcId="{67C5ECF1-6190-4E14-8532-33BBB6E10384}" destId="{77B34E74-468C-4AA8-BC67-E828AEA8D80A}" srcOrd="0" destOrd="0" parTransId="{21D6AA1B-98DB-49C1-8C02-DD25439B894D}" sibTransId="{2D450C9E-9986-4A9D-A725-357E3962D669}"/>
    <dgm:cxn modelId="{C53AC9F9-7916-45D4-9055-9CA66C0935FE}" srcId="{A8049BD1-84CD-493E-A409-0378B342365C}" destId="{67C5ECF1-6190-4E14-8532-33BBB6E10384}" srcOrd="2" destOrd="0" parTransId="{0CEB2C63-464D-4A65-80C5-325A467F8B7C}" sibTransId="{A8297DE0-977D-4BB4-B086-EC3A0B7D0B5A}"/>
    <dgm:cxn modelId="{BAE23658-175C-41E9-A422-55E3EE7CE347}" type="presParOf" srcId="{2471A53A-0E42-49B3-8660-63E582A5B07C}" destId="{442796FC-CE55-4A9B-88B6-9D235CD60536}" srcOrd="0" destOrd="0" presId="urn:microsoft.com/office/officeart/2011/layout/TabList"/>
    <dgm:cxn modelId="{CBAC6831-8B46-4327-A713-F8563B3B36A7}" type="presParOf" srcId="{442796FC-CE55-4A9B-88B6-9D235CD60536}" destId="{2EB0C87C-EE69-47F2-8B89-B08D37BAB4CF}" srcOrd="0" destOrd="0" presId="urn:microsoft.com/office/officeart/2011/layout/TabList"/>
    <dgm:cxn modelId="{FCA078F4-D4C3-4442-8266-51ADCB47075C}" type="presParOf" srcId="{442796FC-CE55-4A9B-88B6-9D235CD60536}" destId="{4C198C9B-FE9A-4113-8D09-008B61704016}" srcOrd="1" destOrd="0" presId="urn:microsoft.com/office/officeart/2011/layout/TabList"/>
    <dgm:cxn modelId="{356507A2-BC18-45D6-90A6-6B0772637E1B}" type="presParOf" srcId="{442796FC-CE55-4A9B-88B6-9D235CD60536}" destId="{CED8B1EE-3C2C-4B49-844D-97719ADD7901}" srcOrd="2" destOrd="0" presId="urn:microsoft.com/office/officeart/2011/layout/TabList"/>
    <dgm:cxn modelId="{C41C98D1-CD28-425B-8881-2F86A65DF1B6}" type="presParOf" srcId="{2471A53A-0E42-49B3-8660-63E582A5B07C}" destId="{894F56D2-53B3-4A62-9F19-5757648A7267}" srcOrd="1" destOrd="0" presId="urn:microsoft.com/office/officeart/2011/layout/TabList"/>
    <dgm:cxn modelId="{0166C3B5-B63E-439A-BA1B-5A8238AC3ABF}" type="presParOf" srcId="{2471A53A-0E42-49B3-8660-63E582A5B07C}" destId="{5EF0B358-4858-4091-AC6C-D86CCF81D6D2}" srcOrd="2" destOrd="0" presId="urn:microsoft.com/office/officeart/2011/layout/TabList"/>
    <dgm:cxn modelId="{191BCBD6-5117-41DC-B58A-D9DCAB61759A}" type="presParOf" srcId="{2471A53A-0E42-49B3-8660-63E582A5B07C}" destId="{446FAEAD-DAB3-4F3D-BA33-40501011A985}" srcOrd="3" destOrd="0" presId="urn:microsoft.com/office/officeart/2011/layout/TabList"/>
    <dgm:cxn modelId="{E81B900E-EEE3-4D40-8330-6A30D3419924}" type="presParOf" srcId="{446FAEAD-DAB3-4F3D-BA33-40501011A985}" destId="{32F6CCBE-8577-4586-940C-A6DA3445478F}" srcOrd="0" destOrd="0" presId="urn:microsoft.com/office/officeart/2011/layout/TabList"/>
    <dgm:cxn modelId="{E5F685BE-DD24-4B26-944A-DC15F708933D}" type="presParOf" srcId="{446FAEAD-DAB3-4F3D-BA33-40501011A985}" destId="{69686F6C-6767-49F5-8B0E-971A82846756}" srcOrd="1" destOrd="0" presId="urn:microsoft.com/office/officeart/2011/layout/TabList"/>
    <dgm:cxn modelId="{83CF0E77-54CB-4019-B6FD-C274AE9BDB41}" type="presParOf" srcId="{446FAEAD-DAB3-4F3D-BA33-40501011A985}" destId="{F99BBB95-FFE3-4942-9890-924887E91F81}" srcOrd="2" destOrd="0" presId="urn:microsoft.com/office/officeart/2011/layout/TabList"/>
    <dgm:cxn modelId="{20371903-B3E7-4191-ABBB-0F8D78A98C7E}" type="presParOf" srcId="{2471A53A-0E42-49B3-8660-63E582A5B07C}" destId="{E99FDC11-AFF3-4FC1-A2BB-5AF85D425AE0}" srcOrd="4" destOrd="0" presId="urn:microsoft.com/office/officeart/2011/layout/TabList"/>
    <dgm:cxn modelId="{3F00B72F-9C02-4B05-9913-4073C2D41F5B}" type="presParOf" srcId="{2471A53A-0E42-49B3-8660-63E582A5B07C}" destId="{EE035A36-87CE-4613-AE3C-CE957F422750}" srcOrd="5" destOrd="0" presId="urn:microsoft.com/office/officeart/2011/layout/TabList"/>
    <dgm:cxn modelId="{14F8793A-9F06-4699-83C0-13FC10DF7E0B}" type="presParOf" srcId="{2471A53A-0E42-49B3-8660-63E582A5B07C}" destId="{FFA84311-81F1-4328-81BC-B17EFE1957AB}" srcOrd="6" destOrd="0" presId="urn:microsoft.com/office/officeart/2011/layout/TabList"/>
    <dgm:cxn modelId="{68EEA008-02C1-485D-A814-D0869AAECDB3}" type="presParOf" srcId="{FFA84311-81F1-4328-81BC-B17EFE1957AB}" destId="{C4F6692D-F333-4F14-B84F-D361E225494F}" srcOrd="0" destOrd="0" presId="urn:microsoft.com/office/officeart/2011/layout/TabList"/>
    <dgm:cxn modelId="{CCA559ED-A7C3-42A3-BB13-C27A366D8EAC}" type="presParOf" srcId="{FFA84311-81F1-4328-81BC-B17EFE1957AB}" destId="{DB47816A-19BD-4BF8-B145-9A669C74595A}" srcOrd="1" destOrd="0" presId="urn:microsoft.com/office/officeart/2011/layout/TabList"/>
    <dgm:cxn modelId="{AEA0C832-5E73-4E4A-AC31-9A42CF6640AA}" type="presParOf" srcId="{FFA84311-81F1-4328-81BC-B17EFE1957AB}" destId="{CDF0F173-625C-4561-B2E2-3D8CF8E60456}" srcOrd="2" destOrd="0" presId="urn:microsoft.com/office/officeart/2011/layout/TabList"/>
    <dgm:cxn modelId="{4FF6BAC9-4F7F-449E-AE9F-A5EA92E70E23}" type="presParOf" srcId="{2471A53A-0E42-49B3-8660-63E582A5B07C}" destId="{284A5223-025C-45CA-8C23-AD41D37AB4F1}" srcOrd="7"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49BD1-84CD-493E-A409-0378B342365C}" type="doc">
      <dgm:prSet loTypeId="urn:microsoft.com/office/officeart/2011/layout/TabList" loCatId="list" qsTypeId="urn:microsoft.com/office/officeart/2005/8/quickstyle/3d2" qsCatId="3D" csTypeId="urn:microsoft.com/office/officeart/2005/8/colors/accent1_4" csCatId="accent1" phldr="1"/>
      <dgm:spPr/>
      <dgm:t>
        <a:bodyPr/>
        <a:lstStyle/>
        <a:p>
          <a:endParaRPr lang="en-US"/>
        </a:p>
      </dgm:t>
    </dgm:pt>
    <dgm:pt modelId="{5146A0AA-1307-43E8-9BB5-C1EB0880E600}">
      <dgm:prSet phldrT="[Text]" phldr="1" custT="1"/>
      <dgm:spPr/>
      <dgm:t>
        <a:bodyPr/>
        <a:lstStyle/>
        <a:p>
          <a:endParaRPr lang="en-US" sz="2200" dirty="0"/>
        </a:p>
      </dgm:t>
    </dgm:pt>
    <dgm:pt modelId="{C03BBB95-DDB1-4E3D-92B1-75DE4C1A6AEB}" type="parTrans" cxnId="{166A6CA6-1290-4111-BD7A-0C081A3A5718}">
      <dgm:prSet/>
      <dgm:spPr/>
      <dgm:t>
        <a:bodyPr/>
        <a:lstStyle/>
        <a:p>
          <a:endParaRPr lang="en-US"/>
        </a:p>
      </dgm:t>
    </dgm:pt>
    <dgm:pt modelId="{5170E48A-7E43-461F-8487-7535D27EA323}" type="sibTrans" cxnId="{166A6CA6-1290-4111-BD7A-0C081A3A5718}">
      <dgm:prSet/>
      <dgm:spPr/>
      <dgm:t>
        <a:bodyPr/>
        <a:lstStyle/>
        <a:p>
          <a:endParaRPr lang="en-US"/>
        </a:p>
      </dgm:t>
    </dgm:pt>
    <dgm:pt modelId="{C921A2B6-F98E-4405-AE79-BFA408E32F22}">
      <dgm:prSet phldrT="[Text]" custT="1"/>
      <dgm:spPr/>
      <dgm:t>
        <a:bodyPr/>
        <a:lstStyle/>
        <a:p>
          <a:r>
            <a:rPr lang="en-US" sz="2200" b="1" dirty="0">
              <a:solidFill>
                <a:schemeClr val="tx1"/>
              </a:solidFill>
              <a:effectLst/>
              <a:latin typeface="+mn-lt"/>
              <a:ea typeface="+mn-ea"/>
              <a:cs typeface="+mn-cs"/>
            </a:rPr>
            <a:t>Funding supports a wide range of services to help reduce the causes and conditions of poverty</a:t>
          </a:r>
          <a:endParaRPr lang="en-US" sz="2200" b="1" dirty="0"/>
        </a:p>
      </dgm:t>
    </dgm:pt>
    <dgm:pt modelId="{304F743A-E6B3-4F18-BF8F-042AE3822C4E}" type="parTrans" cxnId="{6D60177E-A9E4-41D9-8A12-15883B8F237E}">
      <dgm:prSet/>
      <dgm:spPr/>
      <dgm:t>
        <a:bodyPr/>
        <a:lstStyle/>
        <a:p>
          <a:endParaRPr lang="en-US"/>
        </a:p>
      </dgm:t>
    </dgm:pt>
    <dgm:pt modelId="{8CD00F78-90BF-4EE9-907C-3515194839AD}" type="sibTrans" cxnId="{6D60177E-A9E4-41D9-8A12-15883B8F237E}">
      <dgm:prSet/>
      <dgm:spPr/>
      <dgm:t>
        <a:bodyPr/>
        <a:lstStyle/>
        <a:p>
          <a:endParaRPr lang="en-US"/>
        </a:p>
      </dgm:t>
    </dgm:pt>
    <dgm:pt modelId="{67C5ECF1-6190-4E14-8532-33BBB6E10384}">
      <dgm:prSet phldrT="[Text]" phldr="1" custT="1"/>
      <dgm:spPr/>
      <dgm:t>
        <a:bodyPr/>
        <a:lstStyle/>
        <a:p>
          <a:endParaRPr lang="en-US" sz="2200" dirty="0"/>
        </a:p>
      </dgm:t>
    </dgm:pt>
    <dgm:pt modelId="{0CEB2C63-464D-4A65-80C5-325A467F8B7C}" type="parTrans" cxnId="{C53AC9F9-7916-45D4-9055-9CA66C0935FE}">
      <dgm:prSet/>
      <dgm:spPr/>
      <dgm:t>
        <a:bodyPr/>
        <a:lstStyle/>
        <a:p>
          <a:endParaRPr lang="en-US"/>
        </a:p>
      </dgm:t>
    </dgm:pt>
    <dgm:pt modelId="{A8297DE0-977D-4BB4-B086-EC3A0B7D0B5A}" type="sibTrans" cxnId="{C53AC9F9-7916-45D4-9055-9CA66C0935FE}">
      <dgm:prSet/>
      <dgm:spPr/>
      <dgm:t>
        <a:bodyPr/>
        <a:lstStyle/>
        <a:p>
          <a:endParaRPr lang="en-US"/>
        </a:p>
      </dgm:t>
    </dgm:pt>
    <dgm:pt modelId="{77B34E74-468C-4AA8-BC67-E828AEA8D80A}">
      <dgm:prSet phldrT="[Text]" custT="1"/>
      <dgm:spPr/>
      <dgm:t>
        <a:bodyPr/>
        <a:lstStyle/>
        <a:p>
          <a:r>
            <a:rPr lang="en-US" sz="2200" b="1" dirty="0">
              <a:effectLst/>
              <a:latin typeface="Calibri" panose="020F0502020204030204" pitchFamily="34" charset="0"/>
              <a:cs typeface="Times New Roman" panose="02020603050405020304" pitchFamily="18" charset="0"/>
            </a:rPr>
            <a:t>Program administered by</a:t>
          </a:r>
          <a:endParaRPr lang="en-US" sz="2200" dirty="0"/>
        </a:p>
      </dgm:t>
    </dgm:pt>
    <dgm:pt modelId="{21D6AA1B-98DB-49C1-8C02-DD25439B894D}" type="parTrans" cxnId="{8C7B99F4-ABA2-427D-B287-DD1B74FBF24D}">
      <dgm:prSet/>
      <dgm:spPr/>
      <dgm:t>
        <a:bodyPr/>
        <a:lstStyle/>
        <a:p>
          <a:endParaRPr lang="en-US"/>
        </a:p>
      </dgm:t>
    </dgm:pt>
    <dgm:pt modelId="{2D450C9E-9986-4A9D-A725-357E3962D669}" type="sibTrans" cxnId="{8C7B99F4-ABA2-427D-B287-DD1B74FBF24D}">
      <dgm:prSet/>
      <dgm:spPr/>
      <dgm:t>
        <a:bodyPr/>
        <a:lstStyle/>
        <a:p>
          <a:endParaRPr lang="en-US"/>
        </a:p>
      </dgm:t>
    </dgm:pt>
    <dgm:pt modelId="{06440F8F-B1F9-44ED-8986-3F1A3BE47750}">
      <dgm:prSet phldrT="[Text]" custT="1"/>
      <dgm:spPr/>
      <dgm:t>
        <a:bodyPr/>
        <a:lstStyle/>
        <a:p>
          <a:r>
            <a:rPr lang="en-US" sz="2200" b="1" dirty="0">
              <a:effectLst/>
              <a:latin typeface="Calibri" panose="020F0502020204030204" pitchFamily="34" charset="0"/>
              <a:cs typeface="Times New Roman" panose="02020603050405020304" pitchFamily="18" charset="0"/>
            </a:rPr>
            <a:t>Community Partners Statewide (24)</a:t>
          </a:r>
          <a:endParaRPr lang="en-US" sz="2200" b="1" dirty="0"/>
        </a:p>
      </dgm:t>
    </dgm:pt>
    <dgm:pt modelId="{27208ADC-7A94-4AC8-8C0E-64953A025517}" type="parTrans" cxnId="{838512B7-948A-4732-B097-BCD968925369}">
      <dgm:prSet/>
      <dgm:spPr/>
      <dgm:t>
        <a:bodyPr/>
        <a:lstStyle/>
        <a:p>
          <a:endParaRPr lang="en-US"/>
        </a:p>
      </dgm:t>
    </dgm:pt>
    <dgm:pt modelId="{AED3E870-9A10-4DB6-BC29-574E12769FAB}" type="sibTrans" cxnId="{838512B7-948A-4732-B097-BCD968925369}">
      <dgm:prSet/>
      <dgm:spPr/>
      <dgm:t>
        <a:bodyPr/>
        <a:lstStyle/>
        <a:p>
          <a:endParaRPr lang="en-US"/>
        </a:p>
      </dgm:t>
    </dgm:pt>
    <dgm:pt modelId="{D0A2F11B-B73C-4F2A-B4BE-9470B76ABB94}">
      <dgm:prSet phldrT="[Text]" custT="1"/>
      <dgm:spPr/>
      <dgm:t>
        <a:bodyPr/>
        <a:lstStyle/>
        <a:p>
          <a:r>
            <a:rPr lang="en-US" sz="2200" b="1" dirty="0"/>
            <a:t>Services: </a:t>
          </a:r>
          <a:endParaRPr lang="en-US" sz="2200" b="1" dirty="0">
            <a:effectLst/>
            <a:latin typeface="Calibri" panose="020F0502020204030204" pitchFamily="34" charset="0"/>
            <a:cs typeface="Times New Roman" panose="02020603050405020304" pitchFamily="18" charset="0"/>
          </a:endParaRPr>
        </a:p>
      </dgm:t>
    </dgm:pt>
    <dgm:pt modelId="{89A215CD-E51E-45A1-B264-ED90299DF072}" type="sibTrans" cxnId="{2831DDEF-4D39-43CB-BBA2-A0828F83BFDF}">
      <dgm:prSet/>
      <dgm:spPr/>
      <dgm:t>
        <a:bodyPr/>
        <a:lstStyle/>
        <a:p>
          <a:endParaRPr lang="en-US"/>
        </a:p>
      </dgm:t>
    </dgm:pt>
    <dgm:pt modelId="{5AF854D5-7DB7-41DB-A475-081A7041E690}" type="parTrans" cxnId="{2831DDEF-4D39-43CB-BBA2-A0828F83BFDF}">
      <dgm:prSet/>
      <dgm:spPr/>
      <dgm:t>
        <a:bodyPr/>
        <a:lstStyle/>
        <a:p>
          <a:endParaRPr lang="en-US"/>
        </a:p>
      </dgm:t>
    </dgm:pt>
    <dgm:pt modelId="{F4FEE945-1B4A-49CB-B245-079D4458AA5C}">
      <dgm:prSet phldrT="[Text]" custT="1"/>
      <dgm:spPr/>
      <dgm:t>
        <a:bodyPr/>
        <a:lstStyle/>
        <a:p>
          <a:r>
            <a:rPr lang="en-US" sz="2200" b="1" dirty="0"/>
            <a:t>100% Federal</a:t>
          </a:r>
        </a:p>
      </dgm:t>
    </dgm:pt>
    <dgm:pt modelId="{0EB94D33-F789-4EC5-B349-91D5A862729E}" type="parTrans" cxnId="{FCF8763B-96BF-4D64-B303-E546D1EDC03A}">
      <dgm:prSet/>
      <dgm:spPr/>
      <dgm:t>
        <a:bodyPr/>
        <a:lstStyle/>
        <a:p>
          <a:endParaRPr lang="en-US"/>
        </a:p>
      </dgm:t>
    </dgm:pt>
    <dgm:pt modelId="{14162789-AA12-45ED-9800-370F9D7F432C}" type="sibTrans" cxnId="{FCF8763B-96BF-4D64-B303-E546D1EDC03A}">
      <dgm:prSet/>
      <dgm:spPr/>
      <dgm:t>
        <a:bodyPr/>
        <a:lstStyle/>
        <a:p>
          <a:endParaRPr lang="en-US"/>
        </a:p>
      </dgm:t>
    </dgm:pt>
    <dgm:pt modelId="{DE0A1EF7-AA71-442C-8267-0E1D43355FD0}">
      <dgm:prSet phldrT="[Text]" custT="1"/>
      <dgm:spPr/>
      <dgm:t>
        <a:bodyPr/>
        <a:lstStyle/>
        <a:p>
          <a:endParaRPr lang="en-US" sz="2200" b="1" dirty="0"/>
        </a:p>
      </dgm:t>
    </dgm:pt>
    <dgm:pt modelId="{EF46633D-5D3C-49A8-9E6A-BF31B3A425C7}" type="parTrans" cxnId="{A8CF5A1B-867D-4821-A617-A22EEF43D524}">
      <dgm:prSet/>
      <dgm:spPr/>
      <dgm:t>
        <a:bodyPr/>
        <a:lstStyle/>
        <a:p>
          <a:endParaRPr lang="en-US"/>
        </a:p>
      </dgm:t>
    </dgm:pt>
    <dgm:pt modelId="{9CFDADD1-8918-4F18-9EDB-D51FB70F3C41}" type="sibTrans" cxnId="{A8CF5A1B-867D-4821-A617-A22EEF43D524}">
      <dgm:prSet/>
      <dgm:spPr/>
      <dgm:t>
        <a:bodyPr/>
        <a:lstStyle/>
        <a:p>
          <a:endParaRPr lang="en-US"/>
        </a:p>
      </dgm:t>
    </dgm:pt>
    <dgm:pt modelId="{F4EBE059-216D-41C8-9170-F70474D749D3}">
      <dgm:prSet phldrT="[Text]" custT="1"/>
      <dgm:spPr/>
      <dgm:t>
        <a:bodyPr/>
        <a:lstStyle/>
        <a:p>
          <a:r>
            <a:rPr lang="en-US" sz="2200" b="1" dirty="0"/>
            <a:t>Funding Source</a:t>
          </a:r>
          <a:br>
            <a:rPr lang="en-US" sz="2200" b="1" dirty="0"/>
          </a:br>
          <a:endParaRPr lang="en-US" sz="2200" b="1" dirty="0"/>
        </a:p>
      </dgm:t>
    </dgm:pt>
    <dgm:pt modelId="{6058F02F-5189-49E5-ADA1-760F48F0AC66}" type="parTrans" cxnId="{02A784D9-D3A6-40E2-A11F-A94C682675D4}">
      <dgm:prSet/>
      <dgm:spPr/>
      <dgm:t>
        <a:bodyPr/>
        <a:lstStyle/>
        <a:p>
          <a:endParaRPr lang="en-US"/>
        </a:p>
      </dgm:t>
    </dgm:pt>
    <dgm:pt modelId="{40693636-4E58-438F-B9AC-6A56B8671DE1}" type="sibTrans" cxnId="{02A784D9-D3A6-40E2-A11F-A94C682675D4}">
      <dgm:prSet/>
      <dgm:spPr/>
      <dgm:t>
        <a:bodyPr/>
        <a:lstStyle/>
        <a:p>
          <a:endParaRPr lang="en-US"/>
        </a:p>
      </dgm:t>
    </dgm:pt>
    <dgm:pt modelId="{2471A53A-0E42-49B3-8660-63E582A5B07C}" type="pres">
      <dgm:prSet presAssocID="{A8049BD1-84CD-493E-A409-0378B342365C}" presName="Name0" presStyleCnt="0">
        <dgm:presLayoutVars>
          <dgm:chMax/>
          <dgm:chPref val="3"/>
          <dgm:dir/>
          <dgm:animOne val="branch"/>
          <dgm:animLvl val="lvl"/>
        </dgm:presLayoutVars>
      </dgm:prSet>
      <dgm:spPr/>
    </dgm:pt>
    <dgm:pt modelId="{442796FC-CE55-4A9B-88B6-9D235CD60536}" type="pres">
      <dgm:prSet presAssocID="{5146A0AA-1307-43E8-9BB5-C1EB0880E600}" presName="composite" presStyleCnt="0"/>
      <dgm:spPr/>
    </dgm:pt>
    <dgm:pt modelId="{2EB0C87C-EE69-47F2-8B89-B08D37BAB4CF}" type="pres">
      <dgm:prSet presAssocID="{5146A0AA-1307-43E8-9BB5-C1EB0880E600}" presName="FirstChild" presStyleLbl="revTx" presStyleIdx="0" presStyleCnt="6">
        <dgm:presLayoutVars>
          <dgm:chMax val="0"/>
          <dgm:chPref val="0"/>
          <dgm:bulletEnabled val="1"/>
        </dgm:presLayoutVars>
      </dgm:prSet>
      <dgm:spPr/>
    </dgm:pt>
    <dgm:pt modelId="{4C198C9B-FE9A-4113-8D09-008B61704016}" type="pres">
      <dgm:prSet presAssocID="{5146A0AA-1307-43E8-9BB5-C1EB0880E600}" presName="Parent" presStyleLbl="alignNode1" presStyleIdx="0" presStyleCnt="3">
        <dgm:presLayoutVars>
          <dgm:chMax val="3"/>
          <dgm:chPref val="3"/>
          <dgm:bulletEnabled val="1"/>
        </dgm:presLayoutVars>
      </dgm:prSet>
      <dgm:spPr/>
    </dgm:pt>
    <dgm:pt modelId="{CED8B1EE-3C2C-4B49-844D-97719ADD7901}" type="pres">
      <dgm:prSet presAssocID="{5146A0AA-1307-43E8-9BB5-C1EB0880E600}" presName="Accent" presStyleLbl="parChTrans1D1" presStyleIdx="0" presStyleCnt="3"/>
      <dgm:spPr/>
    </dgm:pt>
    <dgm:pt modelId="{894F56D2-53B3-4A62-9F19-5757648A7267}" type="pres">
      <dgm:prSet presAssocID="{5146A0AA-1307-43E8-9BB5-C1EB0880E600}" presName="Child" presStyleLbl="revTx" presStyleIdx="1" presStyleCnt="6">
        <dgm:presLayoutVars>
          <dgm:chMax val="0"/>
          <dgm:chPref val="0"/>
          <dgm:bulletEnabled val="1"/>
        </dgm:presLayoutVars>
      </dgm:prSet>
      <dgm:spPr/>
    </dgm:pt>
    <dgm:pt modelId="{5EF0B358-4858-4091-AC6C-D86CCF81D6D2}" type="pres">
      <dgm:prSet presAssocID="{5170E48A-7E43-461F-8487-7535D27EA323}" presName="sibTrans" presStyleCnt="0"/>
      <dgm:spPr/>
    </dgm:pt>
    <dgm:pt modelId="{446FAEAD-DAB3-4F3D-BA33-40501011A985}" type="pres">
      <dgm:prSet presAssocID="{DE0A1EF7-AA71-442C-8267-0E1D43355FD0}" presName="composite" presStyleCnt="0"/>
      <dgm:spPr/>
    </dgm:pt>
    <dgm:pt modelId="{32F6CCBE-8577-4586-940C-A6DA3445478F}" type="pres">
      <dgm:prSet presAssocID="{DE0A1EF7-AA71-442C-8267-0E1D43355FD0}" presName="FirstChild" presStyleLbl="revTx" presStyleIdx="2" presStyleCnt="6">
        <dgm:presLayoutVars>
          <dgm:chMax val="0"/>
          <dgm:chPref val="0"/>
          <dgm:bulletEnabled val="1"/>
        </dgm:presLayoutVars>
      </dgm:prSet>
      <dgm:spPr/>
    </dgm:pt>
    <dgm:pt modelId="{69686F6C-6767-49F5-8B0E-971A82846756}" type="pres">
      <dgm:prSet presAssocID="{DE0A1EF7-AA71-442C-8267-0E1D43355FD0}" presName="Parent" presStyleLbl="alignNode1" presStyleIdx="1" presStyleCnt="3">
        <dgm:presLayoutVars>
          <dgm:chMax val="3"/>
          <dgm:chPref val="3"/>
          <dgm:bulletEnabled val="1"/>
        </dgm:presLayoutVars>
      </dgm:prSet>
      <dgm:spPr/>
    </dgm:pt>
    <dgm:pt modelId="{F99BBB95-FFE3-4942-9890-924887E91F81}" type="pres">
      <dgm:prSet presAssocID="{DE0A1EF7-AA71-442C-8267-0E1D43355FD0}" presName="Accent" presStyleLbl="parChTrans1D1" presStyleIdx="1" presStyleCnt="3"/>
      <dgm:spPr/>
    </dgm:pt>
    <dgm:pt modelId="{E99FDC11-AFF3-4FC1-A2BB-5AF85D425AE0}" type="pres">
      <dgm:prSet presAssocID="{DE0A1EF7-AA71-442C-8267-0E1D43355FD0}" presName="Child" presStyleLbl="revTx" presStyleIdx="3" presStyleCnt="6">
        <dgm:presLayoutVars>
          <dgm:chMax val="0"/>
          <dgm:chPref val="0"/>
          <dgm:bulletEnabled val="1"/>
        </dgm:presLayoutVars>
      </dgm:prSet>
      <dgm:spPr/>
    </dgm:pt>
    <dgm:pt modelId="{EE035A36-87CE-4613-AE3C-CE957F422750}" type="pres">
      <dgm:prSet presAssocID="{9CFDADD1-8918-4F18-9EDB-D51FB70F3C41}" presName="sibTrans" presStyleCnt="0"/>
      <dgm:spPr/>
    </dgm:pt>
    <dgm:pt modelId="{FFA84311-81F1-4328-81BC-B17EFE1957AB}" type="pres">
      <dgm:prSet presAssocID="{67C5ECF1-6190-4E14-8532-33BBB6E10384}" presName="composite" presStyleCnt="0"/>
      <dgm:spPr/>
    </dgm:pt>
    <dgm:pt modelId="{C4F6692D-F333-4F14-B84F-D361E225494F}" type="pres">
      <dgm:prSet presAssocID="{67C5ECF1-6190-4E14-8532-33BBB6E10384}" presName="FirstChild" presStyleLbl="revTx" presStyleIdx="4" presStyleCnt="6">
        <dgm:presLayoutVars>
          <dgm:chMax val="0"/>
          <dgm:chPref val="0"/>
          <dgm:bulletEnabled val="1"/>
        </dgm:presLayoutVars>
      </dgm:prSet>
      <dgm:spPr/>
    </dgm:pt>
    <dgm:pt modelId="{DB47816A-19BD-4BF8-B145-9A669C74595A}" type="pres">
      <dgm:prSet presAssocID="{67C5ECF1-6190-4E14-8532-33BBB6E10384}" presName="Parent" presStyleLbl="alignNode1" presStyleIdx="2" presStyleCnt="3">
        <dgm:presLayoutVars>
          <dgm:chMax val="3"/>
          <dgm:chPref val="3"/>
          <dgm:bulletEnabled val="1"/>
        </dgm:presLayoutVars>
      </dgm:prSet>
      <dgm:spPr/>
    </dgm:pt>
    <dgm:pt modelId="{CDF0F173-625C-4561-B2E2-3D8CF8E60456}" type="pres">
      <dgm:prSet presAssocID="{67C5ECF1-6190-4E14-8532-33BBB6E10384}" presName="Accent" presStyleLbl="parChTrans1D1" presStyleIdx="2" presStyleCnt="3"/>
      <dgm:spPr/>
    </dgm:pt>
    <dgm:pt modelId="{284A5223-025C-45CA-8C23-AD41D37AB4F1}" type="pres">
      <dgm:prSet presAssocID="{67C5ECF1-6190-4E14-8532-33BBB6E10384}" presName="Child" presStyleLbl="revTx" presStyleIdx="5" presStyleCnt="6">
        <dgm:presLayoutVars>
          <dgm:chMax val="0"/>
          <dgm:chPref val="0"/>
          <dgm:bulletEnabled val="1"/>
        </dgm:presLayoutVars>
      </dgm:prSet>
      <dgm:spPr/>
    </dgm:pt>
  </dgm:ptLst>
  <dgm:cxnLst>
    <dgm:cxn modelId="{A8CF5A1B-867D-4821-A617-A22EEF43D524}" srcId="{A8049BD1-84CD-493E-A409-0378B342365C}" destId="{DE0A1EF7-AA71-442C-8267-0E1D43355FD0}" srcOrd="1" destOrd="0" parTransId="{EF46633D-5D3C-49A8-9E6A-BF31B3A425C7}" sibTransId="{9CFDADD1-8918-4F18-9EDB-D51FB70F3C41}"/>
    <dgm:cxn modelId="{2AE51623-8A13-4B4B-8ABC-002C8C994FE2}" type="presOf" srcId="{77B34E74-468C-4AA8-BC67-E828AEA8D80A}" destId="{C4F6692D-F333-4F14-B84F-D361E225494F}" srcOrd="0" destOrd="0" presId="urn:microsoft.com/office/officeart/2011/layout/TabList"/>
    <dgm:cxn modelId="{A6D92E25-7C27-4565-91AC-8F2A8324200D}" type="presOf" srcId="{67C5ECF1-6190-4E14-8532-33BBB6E10384}" destId="{DB47816A-19BD-4BF8-B145-9A669C74595A}" srcOrd="0" destOrd="0" presId="urn:microsoft.com/office/officeart/2011/layout/TabList"/>
    <dgm:cxn modelId="{B0A40529-08F0-400C-9231-D61A83A2CF23}" type="presOf" srcId="{F4EBE059-216D-41C8-9170-F70474D749D3}" destId="{E99FDC11-AFF3-4FC1-A2BB-5AF85D425AE0}" srcOrd="0" destOrd="0" presId="urn:microsoft.com/office/officeart/2011/layout/TabList"/>
    <dgm:cxn modelId="{FCF8763B-96BF-4D64-B303-E546D1EDC03A}" srcId="{DE0A1EF7-AA71-442C-8267-0E1D43355FD0}" destId="{F4FEE945-1B4A-49CB-B245-079D4458AA5C}" srcOrd="0" destOrd="0" parTransId="{0EB94D33-F789-4EC5-B349-91D5A862729E}" sibTransId="{14162789-AA12-45ED-9800-370F9D7F432C}"/>
    <dgm:cxn modelId="{6D60177E-A9E4-41D9-8A12-15883B8F237E}" srcId="{5146A0AA-1307-43E8-9BB5-C1EB0880E600}" destId="{C921A2B6-F98E-4405-AE79-BFA408E32F22}" srcOrd="1" destOrd="0" parTransId="{304F743A-E6B3-4F18-BF8F-042AE3822C4E}" sibTransId="{8CD00F78-90BF-4EE9-907C-3515194839AD}"/>
    <dgm:cxn modelId="{B80C368B-A016-46E3-863F-59299197C08C}" type="presOf" srcId="{F4FEE945-1B4A-49CB-B245-079D4458AA5C}" destId="{32F6CCBE-8577-4586-940C-A6DA3445478F}" srcOrd="0" destOrd="0" presId="urn:microsoft.com/office/officeart/2011/layout/TabList"/>
    <dgm:cxn modelId="{6FB5528B-0408-43E8-AE12-7B894A9F6588}" type="presOf" srcId="{C921A2B6-F98E-4405-AE79-BFA408E32F22}" destId="{894F56D2-53B3-4A62-9F19-5757648A7267}" srcOrd="0" destOrd="0" presId="urn:microsoft.com/office/officeart/2011/layout/TabList"/>
    <dgm:cxn modelId="{88C86E90-5F28-4A01-88F0-E434CC618F96}" type="presOf" srcId="{06440F8F-B1F9-44ED-8986-3F1A3BE47750}" destId="{284A5223-025C-45CA-8C23-AD41D37AB4F1}" srcOrd="0" destOrd="0" presId="urn:microsoft.com/office/officeart/2011/layout/TabList"/>
    <dgm:cxn modelId="{166A6CA6-1290-4111-BD7A-0C081A3A5718}" srcId="{A8049BD1-84CD-493E-A409-0378B342365C}" destId="{5146A0AA-1307-43E8-9BB5-C1EB0880E600}" srcOrd="0" destOrd="0" parTransId="{C03BBB95-DDB1-4E3D-92B1-75DE4C1A6AEB}" sibTransId="{5170E48A-7E43-461F-8487-7535D27EA323}"/>
    <dgm:cxn modelId="{3D7FC4AC-54B8-485E-8548-CD615DFFD876}" type="presOf" srcId="{A8049BD1-84CD-493E-A409-0378B342365C}" destId="{2471A53A-0E42-49B3-8660-63E582A5B07C}" srcOrd="0" destOrd="0" presId="urn:microsoft.com/office/officeart/2011/layout/TabList"/>
    <dgm:cxn modelId="{40CBCDAF-96B5-4A34-83AD-5B6E70682B4D}" type="presOf" srcId="{D0A2F11B-B73C-4F2A-B4BE-9470B76ABB94}" destId="{2EB0C87C-EE69-47F2-8B89-B08D37BAB4CF}" srcOrd="0" destOrd="0" presId="urn:microsoft.com/office/officeart/2011/layout/TabList"/>
    <dgm:cxn modelId="{838512B7-948A-4732-B097-BCD968925369}" srcId="{67C5ECF1-6190-4E14-8532-33BBB6E10384}" destId="{06440F8F-B1F9-44ED-8986-3F1A3BE47750}" srcOrd="1" destOrd="0" parTransId="{27208ADC-7A94-4AC8-8C0E-64953A025517}" sibTransId="{AED3E870-9A10-4DB6-BC29-574E12769FAB}"/>
    <dgm:cxn modelId="{D2055FB9-AD3B-408A-8228-BE784AF742C0}" type="presOf" srcId="{DE0A1EF7-AA71-442C-8267-0E1D43355FD0}" destId="{69686F6C-6767-49F5-8B0E-971A82846756}" srcOrd="0" destOrd="0" presId="urn:microsoft.com/office/officeart/2011/layout/TabList"/>
    <dgm:cxn modelId="{11A589CB-748A-46B0-971E-6362D7B77669}" type="presOf" srcId="{5146A0AA-1307-43E8-9BB5-C1EB0880E600}" destId="{4C198C9B-FE9A-4113-8D09-008B61704016}" srcOrd="0" destOrd="0" presId="urn:microsoft.com/office/officeart/2011/layout/TabList"/>
    <dgm:cxn modelId="{02A784D9-D3A6-40E2-A11F-A94C682675D4}" srcId="{DE0A1EF7-AA71-442C-8267-0E1D43355FD0}" destId="{F4EBE059-216D-41C8-9170-F70474D749D3}" srcOrd="1" destOrd="0" parTransId="{6058F02F-5189-49E5-ADA1-760F48F0AC66}" sibTransId="{40693636-4E58-438F-B9AC-6A56B8671DE1}"/>
    <dgm:cxn modelId="{2831DDEF-4D39-43CB-BBA2-A0828F83BFDF}" srcId="{5146A0AA-1307-43E8-9BB5-C1EB0880E600}" destId="{D0A2F11B-B73C-4F2A-B4BE-9470B76ABB94}" srcOrd="0" destOrd="0" parTransId="{5AF854D5-7DB7-41DB-A475-081A7041E690}" sibTransId="{89A215CD-E51E-45A1-B264-ED90299DF072}"/>
    <dgm:cxn modelId="{8C7B99F4-ABA2-427D-B287-DD1B74FBF24D}" srcId="{67C5ECF1-6190-4E14-8532-33BBB6E10384}" destId="{77B34E74-468C-4AA8-BC67-E828AEA8D80A}" srcOrd="0" destOrd="0" parTransId="{21D6AA1B-98DB-49C1-8C02-DD25439B894D}" sibTransId="{2D450C9E-9986-4A9D-A725-357E3962D669}"/>
    <dgm:cxn modelId="{C53AC9F9-7916-45D4-9055-9CA66C0935FE}" srcId="{A8049BD1-84CD-493E-A409-0378B342365C}" destId="{67C5ECF1-6190-4E14-8532-33BBB6E10384}" srcOrd="2" destOrd="0" parTransId="{0CEB2C63-464D-4A65-80C5-325A467F8B7C}" sibTransId="{A8297DE0-977D-4BB4-B086-EC3A0B7D0B5A}"/>
    <dgm:cxn modelId="{BAE23658-175C-41E9-A422-55E3EE7CE347}" type="presParOf" srcId="{2471A53A-0E42-49B3-8660-63E582A5B07C}" destId="{442796FC-CE55-4A9B-88B6-9D235CD60536}" srcOrd="0" destOrd="0" presId="urn:microsoft.com/office/officeart/2011/layout/TabList"/>
    <dgm:cxn modelId="{CBAC6831-8B46-4327-A713-F8563B3B36A7}" type="presParOf" srcId="{442796FC-CE55-4A9B-88B6-9D235CD60536}" destId="{2EB0C87C-EE69-47F2-8B89-B08D37BAB4CF}" srcOrd="0" destOrd="0" presId="urn:microsoft.com/office/officeart/2011/layout/TabList"/>
    <dgm:cxn modelId="{FCA078F4-D4C3-4442-8266-51ADCB47075C}" type="presParOf" srcId="{442796FC-CE55-4A9B-88B6-9D235CD60536}" destId="{4C198C9B-FE9A-4113-8D09-008B61704016}" srcOrd="1" destOrd="0" presId="urn:microsoft.com/office/officeart/2011/layout/TabList"/>
    <dgm:cxn modelId="{356507A2-BC18-45D6-90A6-6B0772637E1B}" type="presParOf" srcId="{442796FC-CE55-4A9B-88B6-9D235CD60536}" destId="{CED8B1EE-3C2C-4B49-844D-97719ADD7901}" srcOrd="2" destOrd="0" presId="urn:microsoft.com/office/officeart/2011/layout/TabList"/>
    <dgm:cxn modelId="{C41C98D1-CD28-425B-8881-2F86A65DF1B6}" type="presParOf" srcId="{2471A53A-0E42-49B3-8660-63E582A5B07C}" destId="{894F56D2-53B3-4A62-9F19-5757648A7267}" srcOrd="1" destOrd="0" presId="urn:microsoft.com/office/officeart/2011/layout/TabList"/>
    <dgm:cxn modelId="{0166C3B5-B63E-439A-BA1B-5A8238AC3ABF}" type="presParOf" srcId="{2471A53A-0E42-49B3-8660-63E582A5B07C}" destId="{5EF0B358-4858-4091-AC6C-D86CCF81D6D2}" srcOrd="2" destOrd="0" presId="urn:microsoft.com/office/officeart/2011/layout/TabList"/>
    <dgm:cxn modelId="{191BCBD6-5117-41DC-B58A-D9DCAB61759A}" type="presParOf" srcId="{2471A53A-0E42-49B3-8660-63E582A5B07C}" destId="{446FAEAD-DAB3-4F3D-BA33-40501011A985}" srcOrd="3" destOrd="0" presId="urn:microsoft.com/office/officeart/2011/layout/TabList"/>
    <dgm:cxn modelId="{E81B900E-EEE3-4D40-8330-6A30D3419924}" type="presParOf" srcId="{446FAEAD-DAB3-4F3D-BA33-40501011A985}" destId="{32F6CCBE-8577-4586-940C-A6DA3445478F}" srcOrd="0" destOrd="0" presId="urn:microsoft.com/office/officeart/2011/layout/TabList"/>
    <dgm:cxn modelId="{E5F685BE-DD24-4B26-944A-DC15F708933D}" type="presParOf" srcId="{446FAEAD-DAB3-4F3D-BA33-40501011A985}" destId="{69686F6C-6767-49F5-8B0E-971A82846756}" srcOrd="1" destOrd="0" presId="urn:microsoft.com/office/officeart/2011/layout/TabList"/>
    <dgm:cxn modelId="{83CF0E77-54CB-4019-B6FD-C274AE9BDB41}" type="presParOf" srcId="{446FAEAD-DAB3-4F3D-BA33-40501011A985}" destId="{F99BBB95-FFE3-4942-9890-924887E91F81}" srcOrd="2" destOrd="0" presId="urn:microsoft.com/office/officeart/2011/layout/TabList"/>
    <dgm:cxn modelId="{20371903-B3E7-4191-ABBB-0F8D78A98C7E}" type="presParOf" srcId="{2471A53A-0E42-49B3-8660-63E582A5B07C}" destId="{E99FDC11-AFF3-4FC1-A2BB-5AF85D425AE0}" srcOrd="4" destOrd="0" presId="urn:microsoft.com/office/officeart/2011/layout/TabList"/>
    <dgm:cxn modelId="{3F00B72F-9C02-4B05-9913-4073C2D41F5B}" type="presParOf" srcId="{2471A53A-0E42-49B3-8660-63E582A5B07C}" destId="{EE035A36-87CE-4613-AE3C-CE957F422750}" srcOrd="5" destOrd="0" presId="urn:microsoft.com/office/officeart/2011/layout/TabList"/>
    <dgm:cxn modelId="{14F8793A-9F06-4699-83C0-13FC10DF7E0B}" type="presParOf" srcId="{2471A53A-0E42-49B3-8660-63E582A5B07C}" destId="{FFA84311-81F1-4328-81BC-B17EFE1957AB}" srcOrd="6" destOrd="0" presId="urn:microsoft.com/office/officeart/2011/layout/TabList"/>
    <dgm:cxn modelId="{68EEA008-02C1-485D-A814-D0869AAECDB3}" type="presParOf" srcId="{FFA84311-81F1-4328-81BC-B17EFE1957AB}" destId="{C4F6692D-F333-4F14-B84F-D361E225494F}" srcOrd="0" destOrd="0" presId="urn:microsoft.com/office/officeart/2011/layout/TabList"/>
    <dgm:cxn modelId="{CCA559ED-A7C3-42A3-BB13-C27A366D8EAC}" type="presParOf" srcId="{FFA84311-81F1-4328-81BC-B17EFE1957AB}" destId="{DB47816A-19BD-4BF8-B145-9A669C74595A}" srcOrd="1" destOrd="0" presId="urn:microsoft.com/office/officeart/2011/layout/TabList"/>
    <dgm:cxn modelId="{AEA0C832-5E73-4E4A-AC31-9A42CF6640AA}" type="presParOf" srcId="{FFA84311-81F1-4328-81BC-B17EFE1957AB}" destId="{CDF0F173-625C-4561-B2E2-3D8CF8E60456}" srcOrd="2" destOrd="0" presId="urn:microsoft.com/office/officeart/2011/layout/TabList"/>
    <dgm:cxn modelId="{4FF6BAC9-4F7F-449E-AE9F-A5EA92E70E23}" type="presParOf" srcId="{2471A53A-0E42-49B3-8660-63E582A5B07C}" destId="{284A5223-025C-45CA-8C23-AD41D37AB4F1}"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9DCEA5FC-4640-45AF-B712-7A4FD94AEF0D}">
      <dgm:prSet phldrT="[Text]" custT="1"/>
      <dgm:spPr/>
      <dgm:t>
        <a:bodyPr/>
        <a:lstStyle/>
        <a:p>
          <a:pPr>
            <a:defRPr b="1"/>
          </a:pPr>
          <a:r>
            <a:rPr lang="en-US" sz="1600" b="1" dirty="0">
              <a:solidFill>
                <a:schemeClr val="tx1">
                  <a:lumMod val="65000"/>
                  <a:lumOff val="35000"/>
                </a:schemeClr>
              </a:solidFill>
              <a:latin typeface="Arial" panose="020B0604020202020204" pitchFamily="34" charset="0"/>
              <a:cs typeface="Arial" panose="020B0604020202020204" pitchFamily="34" charset="0"/>
            </a:rPr>
            <a:t>January 2020</a:t>
          </a:r>
          <a:br>
            <a:rPr lang="en-US" sz="1100" dirty="0">
              <a:solidFill>
                <a:schemeClr val="tx1">
                  <a:lumMod val="65000"/>
                  <a:lumOff val="35000"/>
                </a:schemeClr>
              </a:solidFill>
              <a:latin typeface="Arial" panose="020B0604020202020204" pitchFamily="34" charset="0"/>
              <a:cs typeface="Arial" panose="020B0604020202020204" pitchFamily="34" charset="0"/>
            </a:rPr>
          </a:br>
          <a:endParaRPr lang="en-US" sz="1100" dirty="0">
            <a:solidFill>
              <a:schemeClr val="tx1">
                <a:lumMod val="65000"/>
                <a:lumOff val="35000"/>
              </a:schemeClr>
            </a:solidFill>
            <a:latin typeface="Arial" panose="020B0604020202020204" pitchFamily="34" charset="0"/>
            <a:cs typeface="Arial" panose="020B0604020202020204" pitchFamily="34" charset="0"/>
          </a:endParaRPr>
        </a:p>
      </dgm:t>
    </dgm:pt>
    <dgm:pt modelId="{929A5FD9-0612-4B79-9B59-C3C36D34A069}" type="parTrans" cxnId="{DBD99269-D7F7-4B47-B17B-A5AE402751D9}">
      <dgm:prSet/>
      <dgm:spPr/>
      <dgm:t>
        <a:bodyPr/>
        <a:lstStyle/>
        <a:p>
          <a:endParaRPr lang="en-US"/>
        </a:p>
      </dgm:t>
    </dgm:pt>
    <dgm:pt modelId="{0A99745B-BB5C-49B3-A782-8DB57641F6C9}" type="sibTrans" cxnId="{DBD99269-D7F7-4B47-B17B-A5AE402751D9}">
      <dgm:prSet/>
      <dgm:spPr/>
      <dgm:t>
        <a:bodyPr/>
        <a:lstStyle/>
        <a:p>
          <a:endParaRPr lang="en-US"/>
        </a:p>
      </dgm:t>
    </dgm:pt>
    <dgm:pt modelId="{831701CF-77C7-46C0-A913-8CC39517BAB8}">
      <dgm:prSet phldrT="[Text]"/>
      <dgm:spPr/>
      <dgm:t>
        <a:bodyPr/>
        <a:lstStyle/>
        <a:p>
          <a: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SNAP online application</a:t>
          </a:r>
          <a:b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launched in </a:t>
          </a:r>
          <a:b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Georgia Gateway</a:t>
          </a:r>
          <a:endParaRPr lang="en-US" dirty="0">
            <a:solidFill>
              <a:schemeClr val="tx1">
                <a:lumMod val="65000"/>
                <a:lumOff val="35000"/>
              </a:schemeClr>
            </a:solidFill>
            <a:latin typeface="Arial" panose="020B0604020202020204" pitchFamily="34" charset="0"/>
            <a:cs typeface="Arial" panose="020B0604020202020204" pitchFamily="34" charset="0"/>
          </a:endParaRPr>
        </a:p>
      </dgm:t>
    </dgm:pt>
    <dgm:pt modelId="{13FBC60D-3EA6-4496-BA97-C1AE8C7F8961}" type="parTrans" cxnId="{39A11E5C-7A57-4117-A6DF-36000C29509C}">
      <dgm:prSet/>
      <dgm:spPr/>
      <dgm:t>
        <a:bodyPr/>
        <a:lstStyle/>
        <a:p>
          <a:endParaRPr lang="en-US"/>
        </a:p>
      </dgm:t>
    </dgm:pt>
    <dgm:pt modelId="{75156CDF-E17B-4DAD-AE37-EA44D7F37090}" type="sibTrans" cxnId="{39A11E5C-7A57-4117-A6DF-36000C29509C}">
      <dgm:prSet/>
      <dgm:spPr/>
      <dgm:t>
        <a:bodyPr/>
        <a:lstStyle/>
        <a:p>
          <a:endParaRPr lang="en-US"/>
        </a:p>
      </dgm:t>
    </dgm:pt>
    <dgm:pt modelId="{096A9AF0-0DAE-4EB3-B448-4501DA034F4A}">
      <dgm:prSet phldrT="[Text]" custT="1"/>
      <dgm:spPr/>
      <dgm:t>
        <a:bodyPr/>
        <a:lstStyle/>
        <a:p>
          <a:pPr>
            <a:defRPr b="1"/>
          </a:pPr>
          <a:r>
            <a:rPr lang="en-US" sz="1600" b="1" dirty="0">
              <a:solidFill>
                <a:schemeClr val="tx1">
                  <a:lumMod val="65000"/>
                  <a:lumOff val="35000"/>
                </a:schemeClr>
              </a:solidFill>
              <a:latin typeface="Arial" panose="020B0604020202020204" pitchFamily="34" charset="0"/>
              <a:cs typeface="Arial" panose="020B0604020202020204" pitchFamily="34" charset="0"/>
            </a:rPr>
            <a:t>March – April 2020</a:t>
          </a:r>
          <a:br>
            <a:rPr lang="en-US" sz="1600" dirty="0">
              <a:solidFill>
                <a:schemeClr val="tx1">
                  <a:lumMod val="65000"/>
                  <a:lumOff val="35000"/>
                </a:schemeClr>
              </a:solidFill>
              <a:latin typeface="Arial" panose="020B0604020202020204" pitchFamily="34" charset="0"/>
              <a:cs typeface="Arial" panose="020B0604020202020204" pitchFamily="34" charset="0"/>
            </a:rPr>
          </a:br>
          <a:endParaRPr lang="en-US" sz="1100" dirty="0">
            <a:solidFill>
              <a:schemeClr val="tx1">
                <a:lumMod val="65000"/>
                <a:lumOff val="35000"/>
              </a:schemeClr>
            </a:solidFill>
          </a:endParaRPr>
        </a:p>
      </dgm:t>
    </dgm:pt>
    <dgm:pt modelId="{8CE6ABD6-768E-42C8-9029-C3B5F278B21C}" type="parTrans" cxnId="{CA0753BD-DB60-4D68-8486-5B376B839B26}">
      <dgm:prSet/>
      <dgm:spPr/>
      <dgm:t>
        <a:bodyPr/>
        <a:lstStyle/>
        <a:p>
          <a:endParaRPr lang="en-US"/>
        </a:p>
      </dgm:t>
    </dgm:pt>
    <dgm:pt modelId="{6B0D7DA9-E6ED-4137-9716-F48BF62327A8}" type="sibTrans" cxnId="{CA0753BD-DB60-4D68-8486-5B376B839B26}">
      <dgm:prSet/>
      <dgm:spPr/>
      <dgm:t>
        <a:bodyPr/>
        <a:lstStyle/>
        <a:p>
          <a:endParaRPr lang="en-US"/>
        </a:p>
      </dgm:t>
    </dgm:pt>
    <dgm:pt modelId="{CA6B1BA0-B2FC-48AD-8EDA-F4AAA4AF2782}">
      <dgm:prSet custT="1"/>
      <dgm:spPr/>
      <dgm:t>
        <a:bodyPr/>
        <a:lstStyle/>
        <a:p>
          <a:pPr>
            <a:defRPr b="1"/>
          </a:pPr>
          <a:r>
            <a:rPr lang="en-US" sz="1600" b="1" dirty="0">
              <a:solidFill>
                <a:schemeClr val="tx1">
                  <a:lumMod val="65000"/>
                  <a:lumOff val="35000"/>
                </a:schemeClr>
              </a:solidFill>
              <a:latin typeface="Arial" panose="020B0604020202020204" pitchFamily="34" charset="0"/>
              <a:cs typeface="Arial" panose="020B0604020202020204" pitchFamily="34" charset="0"/>
            </a:rPr>
            <a:t>July – November 2020</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dgm:t>
    </dgm:pt>
    <dgm:pt modelId="{D7D3AA07-BCB9-4212-A556-E90870FB1413}" type="parTrans" cxnId="{CD6B6EE8-3813-4EF1-BFEC-C005A3326D63}">
      <dgm:prSet/>
      <dgm:spPr/>
      <dgm:t>
        <a:bodyPr/>
        <a:lstStyle/>
        <a:p>
          <a:endParaRPr lang="en-US"/>
        </a:p>
      </dgm:t>
    </dgm:pt>
    <dgm:pt modelId="{39FB540D-D808-4040-9A37-0AC474C0212F}" type="sibTrans" cxnId="{CD6B6EE8-3813-4EF1-BFEC-C005A3326D63}">
      <dgm:prSet/>
      <dgm:spPr/>
      <dgm:t>
        <a:bodyPr/>
        <a:lstStyle/>
        <a:p>
          <a:endParaRPr lang="en-US"/>
        </a:p>
      </dgm:t>
    </dgm:pt>
    <dgm:pt modelId="{92921081-529B-4D1C-83A4-C416BB4C5224}">
      <dgm:prSet/>
      <dgm:spPr/>
      <dgm:t>
        <a:bodyPr/>
        <a:lstStyle/>
        <a:p>
          <a: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P-SNAP</a:t>
          </a:r>
          <a:b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Renewal extensions</a:t>
          </a:r>
          <a:b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ABAWD requirement suspension</a:t>
          </a:r>
          <a:endParaRPr lang="en-US" dirty="0">
            <a:solidFill>
              <a:schemeClr val="tx1">
                <a:lumMod val="65000"/>
                <a:lumOff val="35000"/>
              </a:schemeClr>
            </a:solidFill>
          </a:endParaRPr>
        </a:p>
      </dgm:t>
    </dgm:pt>
    <dgm:pt modelId="{5AD2C2F8-A1D7-469B-93D8-B578BEFE51F8}" type="parTrans" cxnId="{B05C4C7C-FEB8-4825-98A0-C38D3021918A}">
      <dgm:prSet/>
      <dgm:spPr/>
      <dgm:t>
        <a:bodyPr/>
        <a:lstStyle/>
        <a:p>
          <a:endParaRPr lang="en-US"/>
        </a:p>
      </dgm:t>
    </dgm:pt>
    <dgm:pt modelId="{ECC13403-1F53-4ED4-AE4F-334EEC7C8710}" type="sibTrans" cxnId="{B05C4C7C-FEB8-4825-98A0-C38D3021918A}">
      <dgm:prSet/>
      <dgm:spPr/>
      <dgm:t>
        <a:bodyPr/>
        <a:lstStyle/>
        <a:p>
          <a:endParaRPr lang="en-US"/>
        </a:p>
      </dgm:t>
    </dgm:pt>
    <dgm:pt modelId="{3CB04A44-4013-4CA7-90FD-29AFC3C15E37}">
      <dgm:prSet/>
      <dgm:spPr/>
      <dgm:t>
        <a:bodyPr/>
        <a:lstStyle/>
        <a:p>
          <a:endParaRPr lang="en-US" sz="1100" dirty="0">
            <a:solidFill>
              <a:schemeClr val="tx1">
                <a:lumMod val="65000"/>
                <a:lumOff val="35000"/>
              </a:schemeClr>
            </a:solidFill>
            <a:latin typeface="Arial" panose="020B0604020202020204" pitchFamily="34" charset="0"/>
            <a:cs typeface="Arial" panose="020B0604020202020204" pitchFamily="34" charset="0"/>
          </a:endParaRPr>
        </a:p>
      </dgm:t>
    </dgm:pt>
    <dgm:pt modelId="{ECEE936A-E3CC-4209-BECC-1CD0C85A2B72}" type="parTrans" cxnId="{24A8F052-3377-4BA4-8C62-CCF5039C85D7}">
      <dgm:prSet/>
      <dgm:spPr/>
      <dgm:t>
        <a:bodyPr/>
        <a:lstStyle/>
        <a:p>
          <a:endParaRPr lang="en-US"/>
        </a:p>
      </dgm:t>
    </dgm:pt>
    <dgm:pt modelId="{D7A8F7A0-47A3-4464-B3B7-E0806DF46627}" type="sibTrans" cxnId="{24A8F052-3377-4BA4-8C62-CCF5039C85D7}">
      <dgm:prSet/>
      <dgm:spPr/>
      <dgm:t>
        <a:bodyPr/>
        <a:lstStyle/>
        <a:p>
          <a:endParaRPr lang="en-US"/>
        </a:p>
      </dgm:t>
    </dgm:pt>
    <dgm:pt modelId="{212ADAAB-D5CB-4BBC-8DAF-7340FD334994}">
      <dgm:prSet custT="1"/>
      <dgm:spPr/>
      <dgm:t>
        <a:bodyPr/>
        <a:lstStyle/>
        <a:p>
          <a:pPr>
            <a:defRPr b="1"/>
          </a:pPr>
          <a:r>
            <a:rPr lang="en-US" sz="1600" b="1" dirty="0">
              <a:solidFill>
                <a:schemeClr val="tx1">
                  <a:lumMod val="65000"/>
                  <a:lumOff val="35000"/>
                </a:schemeClr>
              </a:solidFill>
              <a:latin typeface="Arial" panose="020B0604020202020204" pitchFamily="34" charset="0"/>
              <a:cs typeface="Arial" panose="020B0604020202020204" pitchFamily="34" charset="0"/>
            </a:rPr>
            <a:t>December 2020 – March 2021</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dgm:t>
    </dgm:pt>
    <dgm:pt modelId="{45F6D312-A686-491E-95E3-EFB9640CC472}" type="parTrans" cxnId="{C8C7266C-2A0C-476A-85B3-F12BE2521F4C}">
      <dgm:prSet/>
      <dgm:spPr/>
      <dgm:t>
        <a:bodyPr/>
        <a:lstStyle/>
        <a:p>
          <a:endParaRPr lang="en-US"/>
        </a:p>
      </dgm:t>
    </dgm:pt>
    <dgm:pt modelId="{AB2787E4-2A8B-428D-A4AE-2B14DCFFC4E7}" type="sibTrans" cxnId="{C8C7266C-2A0C-476A-85B3-F12BE2521F4C}">
      <dgm:prSet/>
      <dgm:spPr/>
      <dgm:t>
        <a:bodyPr/>
        <a:lstStyle/>
        <a:p>
          <a:endParaRPr lang="en-US"/>
        </a:p>
      </dgm:t>
    </dgm:pt>
    <dgm:pt modelId="{2AEE5C11-34AE-4EB7-8907-9BED418EA471}">
      <dgm:prSet/>
      <dgm:spPr/>
      <dgm:t>
        <a:bodyPr/>
        <a:lstStyle/>
        <a:p>
          <a: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P-SNAP</a:t>
          </a:r>
          <a:b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Renewal extensions</a:t>
          </a:r>
          <a:b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ABAWD req. suspension</a:t>
          </a:r>
          <a:b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Online Purchasing Program</a:t>
          </a:r>
          <a:b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15% SNAP Increase</a:t>
          </a:r>
          <a:br>
            <a:rPr lang="en-US"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dirty="0">
              <a:solidFill>
                <a:srgbClr val="4D5154"/>
              </a:solidFill>
              <a:effectLst/>
              <a:latin typeface="Segoe UI" panose="020B0502040204020203" pitchFamily="34" charset="0"/>
              <a:cs typeface="Times New Roman" panose="02020603050405020304" pitchFamily="18" charset="0"/>
            </a:rPr>
            <a:t>SNAP Student pandemic allowances</a:t>
          </a:r>
          <a:endParaRPr lang="en-US" dirty="0">
            <a:solidFill>
              <a:schemeClr val="tx1">
                <a:lumMod val="65000"/>
                <a:lumOff val="35000"/>
              </a:schemeClr>
            </a:solidFill>
          </a:endParaRPr>
        </a:p>
      </dgm:t>
    </dgm:pt>
    <dgm:pt modelId="{2E14AD1F-C7EA-45AE-ADC0-0EE92A6516CB}" type="parTrans" cxnId="{DD687B5C-28C8-4088-99B8-D375C5FDAE4A}">
      <dgm:prSet/>
      <dgm:spPr/>
      <dgm:t>
        <a:bodyPr/>
        <a:lstStyle/>
        <a:p>
          <a:endParaRPr lang="en-US"/>
        </a:p>
      </dgm:t>
    </dgm:pt>
    <dgm:pt modelId="{F36FDDA0-6B91-47CB-8114-B6F076E55FC8}" type="sibTrans" cxnId="{DD687B5C-28C8-4088-99B8-D375C5FDAE4A}">
      <dgm:prSet/>
      <dgm:spPr/>
      <dgm:t>
        <a:bodyPr/>
        <a:lstStyle/>
        <a:p>
          <a:endParaRPr lang="en-US"/>
        </a:p>
      </dgm:t>
    </dgm:pt>
    <dgm:pt modelId="{A2560FD2-F12F-4A06-A96F-B86674952111}">
      <dgm:prSet custT="1"/>
      <dgm:spPr/>
      <dgm:t>
        <a:bodyPr/>
        <a:lstStyle/>
        <a:p>
          <a:pPr>
            <a:defRPr b="1"/>
          </a:pPr>
          <a:r>
            <a:rPr lang="en-US" sz="1500" b="1" i="1" dirty="0">
              <a:solidFill>
                <a:schemeClr val="tx1">
                  <a:lumMod val="65000"/>
                  <a:lumOff val="35000"/>
                </a:schemeClr>
              </a:solidFill>
              <a:latin typeface="Arial" panose="020B0604020202020204" pitchFamily="34" charset="0"/>
              <a:cs typeface="Arial" panose="020B0604020202020204" pitchFamily="34" charset="0"/>
            </a:rPr>
            <a:t>March and beyond. . .</a:t>
          </a:r>
        </a:p>
      </dgm:t>
    </dgm:pt>
    <dgm:pt modelId="{96173659-138A-4A00-AE0B-9063EA9393A6}" type="parTrans" cxnId="{F9D8B584-9399-4A2B-8ADC-F71293A4822C}">
      <dgm:prSet/>
      <dgm:spPr/>
      <dgm:t>
        <a:bodyPr/>
        <a:lstStyle/>
        <a:p>
          <a:endParaRPr lang="en-US"/>
        </a:p>
      </dgm:t>
    </dgm:pt>
    <dgm:pt modelId="{D3C3BC3F-2256-4FBC-AFA5-0D035E3EACD7}" type="sibTrans" cxnId="{F9D8B584-9399-4A2B-8ADC-F71293A4822C}">
      <dgm:prSet/>
      <dgm:spPr/>
      <dgm:t>
        <a:bodyPr/>
        <a:lstStyle/>
        <a:p>
          <a:endParaRPr lang="en-US"/>
        </a:p>
      </dgm:t>
    </dgm:pt>
    <dgm:pt modelId="{683CC5F6-E9B5-49F2-909E-A68D38896308}">
      <dgm:prSet/>
      <dgm:spPr/>
      <dgm:t>
        <a:bodyPr/>
        <a:lstStyle/>
        <a:p>
          <a:pPr>
            <a:defRPr b="1"/>
          </a:pPr>
          <a:r>
            <a:rPr lang="en-US" b="1" i="0" dirty="0">
              <a:solidFill>
                <a:schemeClr val="tx1">
                  <a:lumMod val="65000"/>
                  <a:lumOff val="35000"/>
                </a:schemeClr>
              </a:solidFill>
              <a:latin typeface="Arial" panose="020B0604020202020204" pitchFamily="34" charset="0"/>
              <a:cs typeface="Arial" panose="020B0604020202020204" pitchFamily="34" charset="0"/>
            </a:rPr>
            <a:t>May – June 2020</a:t>
          </a:r>
        </a:p>
      </dgm:t>
    </dgm:pt>
    <dgm:pt modelId="{4C61DDEE-8BBF-4CBF-B066-7E60B6DF0A11}" type="sibTrans" cxnId="{59786CF9-070F-4821-A4E9-D33DB930D8D2}">
      <dgm:prSet/>
      <dgm:spPr/>
      <dgm:t>
        <a:bodyPr/>
        <a:lstStyle/>
        <a:p>
          <a:endParaRPr lang="en-US"/>
        </a:p>
      </dgm:t>
    </dgm:pt>
    <dgm:pt modelId="{15BFC747-B881-4328-BFBE-9BC128388CC6}" type="parTrans" cxnId="{59786CF9-070F-4821-A4E9-D33DB930D8D2}">
      <dgm:prSet/>
      <dgm:spPr/>
      <dgm:t>
        <a:bodyPr/>
        <a:lstStyle/>
        <a:p>
          <a:endParaRPr lang="en-US"/>
        </a:p>
      </dgm:t>
    </dgm:pt>
    <dgm:pt modelId="{4EA069F3-397F-40D5-94A6-32C3E355C277}">
      <dgm:prSet/>
      <dgm:spPr/>
      <dgm:t>
        <a:bodyPr anchor="t"/>
        <a:lstStyle/>
        <a:p>
          <a: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P-SNAP</a:t>
          </a:r>
          <a:b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Renewal extensions</a:t>
          </a:r>
          <a:b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ABAWD req. suspension</a:t>
          </a:r>
          <a:b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Online Purchasing w/ in-store pickup</a:t>
          </a:r>
          <a:b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Online Purchasing w/ EBT delivery</a:t>
          </a:r>
          <a:endParaRPr lang="en-US" i="1" dirty="0">
            <a:solidFill>
              <a:schemeClr val="tx1">
                <a:lumMod val="65000"/>
                <a:lumOff val="35000"/>
              </a:schemeClr>
            </a:solidFill>
            <a:latin typeface="Arial" panose="020B0604020202020204" pitchFamily="34" charset="0"/>
            <a:cs typeface="Arial" panose="020B0604020202020204" pitchFamily="34" charset="0"/>
          </a:endParaRPr>
        </a:p>
      </dgm:t>
    </dgm:pt>
    <dgm:pt modelId="{2F99115B-608E-4E08-A503-B74879A76D07}" type="parTrans" cxnId="{BC5A70C8-9D97-4922-BCDB-6316D191C527}">
      <dgm:prSet/>
      <dgm:spPr/>
      <dgm:t>
        <a:bodyPr/>
        <a:lstStyle/>
        <a:p>
          <a:endParaRPr lang="en-US"/>
        </a:p>
      </dgm:t>
    </dgm:pt>
    <dgm:pt modelId="{E94D5EF7-F47C-476C-A5FE-1C35261B578A}" type="sibTrans" cxnId="{BC5A70C8-9D97-4922-BCDB-6316D191C527}">
      <dgm:prSet/>
      <dgm:spPr/>
      <dgm:t>
        <a:bodyPr/>
        <a:lstStyle/>
        <a:p>
          <a:endParaRPr lang="en-US"/>
        </a:p>
      </dgm:t>
    </dgm:pt>
    <dgm:pt modelId="{1E529C6E-C939-479A-A075-9E9B02837B50}">
      <dgm:prSet custT="1"/>
      <dgm:spPr/>
      <dgm:t>
        <a:bodyPr anchor="b"/>
        <a:lstStyle/>
        <a:p>
          <a:r>
            <a:rPr lang="en-US" sz="1300" i="0" dirty="0">
              <a:solidFill>
                <a:schemeClr val="tx1">
                  <a:lumMod val="65000"/>
                  <a:lumOff val="35000"/>
                </a:schemeClr>
              </a:solidFill>
              <a:latin typeface="Arial" panose="020B0604020202020204" pitchFamily="34" charset="0"/>
              <a:cs typeface="Arial" panose="020B0604020202020204" pitchFamily="34" charset="0"/>
            </a:rPr>
            <a:t>P-SNAP</a:t>
          </a:r>
        </a:p>
      </dgm:t>
    </dgm:pt>
    <dgm:pt modelId="{46B3C017-F97A-4640-992A-33AEE06B2EFC}" type="parTrans" cxnId="{99746BB5-7122-43B8-8680-CF610F03585C}">
      <dgm:prSet/>
      <dgm:spPr/>
      <dgm:t>
        <a:bodyPr/>
        <a:lstStyle/>
        <a:p>
          <a:endParaRPr lang="en-US"/>
        </a:p>
      </dgm:t>
    </dgm:pt>
    <dgm:pt modelId="{192E80CB-2667-481C-8244-6EC4AEED1BC2}" type="sibTrans" cxnId="{99746BB5-7122-43B8-8680-CF610F03585C}">
      <dgm:prSet/>
      <dgm:spPr/>
      <dgm:t>
        <a:bodyPr/>
        <a:lstStyle/>
        <a:p>
          <a:endParaRPr lang="en-US"/>
        </a:p>
      </dgm:t>
    </dgm:pt>
    <dgm:pt modelId="{2A064271-08A1-47C1-85E7-FCBD045478C7}">
      <dgm:prSet custT="1"/>
      <dgm:spPr/>
      <dgm:t>
        <a:bodyPr/>
        <a:lstStyle/>
        <a:p>
          <a:r>
            <a:rPr lang="en-US" sz="13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P-SNAP</a:t>
          </a:r>
          <a:br>
            <a:rPr lang="en-US" sz="13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Renewal extensions</a:t>
          </a:r>
        </a:p>
      </dgm:t>
    </dgm:pt>
    <dgm:pt modelId="{75F84AE7-7A3F-4E36-B446-9C8E48BC411B}" type="parTrans" cxnId="{22BDBF4B-1DF1-4708-8234-CFB7CE25C09D}">
      <dgm:prSet/>
      <dgm:spPr/>
      <dgm:t>
        <a:bodyPr/>
        <a:lstStyle/>
        <a:p>
          <a:endParaRPr lang="en-US"/>
        </a:p>
      </dgm:t>
    </dgm:pt>
    <dgm:pt modelId="{346895D2-68A8-4191-B75C-09F1D190CFA3}" type="sibTrans" cxnId="{22BDBF4B-1DF1-4708-8234-CFB7CE25C09D}">
      <dgm:prSet/>
      <dgm:spPr/>
      <dgm:t>
        <a:bodyPr/>
        <a:lstStyle/>
        <a:p>
          <a:endParaRPr lang="en-US"/>
        </a:p>
      </dgm:t>
    </dgm:pt>
    <dgm:pt modelId="{20B289A8-AA26-44A7-9E1E-60A41CFB1533}">
      <dgm:prSet custT="1"/>
      <dgm:spPr/>
      <dgm:t>
        <a:bodyPr/>
        <a:lstStyle/>
        <a:p>
          <a:r>
            <a:rPr lang="en-US" sz="13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ABAWD req. suspension</a:t>
          </a:r>
          <a:br>
            <a:rPr lang="en-US" sz="13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Online Purchasing Program</a:t>
          </a:r>
        </a:p>
      </dgm:t>
    </dgm:pt>
    <dgm:pt modelId="{524710A1-05F5-4D68-AE44-00B7952CA07A}" type="parTrans" cxnId="{40141EFE-3166-40C6-80DA-1289FC866B0F}">
      <dgm:prSet/>
      <dgm:spPr/>
      <dgm:t>
        <a:bodyPr/>
        <a:lstStyle/>
        <a:p>
          <a:endParaRPr lang="en-US"/>
        </a:p>
      </dgm:t>
    </dgm:pt>
    <dgm:pt modelId="{AE425D5F-EA11-4CD3-9B98-7414309F4E2C}" type="sibTrans" cxnId="{40141EFE-3166-40C6-80DA-1289FC866B0F}">
      <dgm:prSet/>
      <dgm:spPr/>
      <dgm:t>
        <a:bodyPr/>
        <a:lstStyle/>
        <a:p>
          <a:endParaRPr lang="en-US"/>
        </a:p>
      </dgm:t>
    </dgm:pt>
    <dgm:pt modelId="{981FDD57-BC3A-42C4-B9DE-BADE286B52E3}">
      <dgm:prSet custT="1"/>
      <dgm:spPr/>
      <dgm:t>
        <a:bodyPr/>
        <a:lstStyle/>
        <a:p>
          <a:r>
            <a:rPr lang="en-US" sz="13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LIHEAP Cares</a:t>
          </a:r>
        </a:p>
      </dgm:t>
    </dgm:pt>
    <dgm:pt modelId="{8ECF3394-76E9-4834-8400-9F4FC462D7B0}" type="parTrans" cxnId="{D033B703-A958-43AE-9E7A-4EA2838C7E6A}">
      <dgm:prSet/>
      <dgm:spPr/>
      <dgm:t>
        <a:bodyPr/>
        <a:lstStyle/>
        <a:p>
          <a:endParaRPr lang="en-US"/>
        </a:p>
      </dgm:t>
    </dgm:pt>
    <dgm:pt modelId="{219C2DD6-4B10-4889-B5B8-858247F0C128}" type="sibTrans" cxnId="{D033B703-A958-43AE-9E7A-4EA2838C7E6A}">
      <dgm:prSet/>
      <dgm:spPr/>
      <dgm:t>
        <a:bodyPr/>
        <a:lstStyle/>
        <a:p>
          <a:endParaRPr lang="en-US"/>
        </a:p>
      </dgm:t>
    </dgm:pt>
    <dgm:pt modelId="{463A55FE-1640-4309-9729-73EF08E285CC}">
      <dgm:prSet custT="1"/>
      <dgm:spPr/>
      <dgm:t>
        <a:bodyPr/>
        <a:lstStyle/>
        <a:p>
          <a:r>
            <a:rPr lang="en-US" sz="13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P-EBT</a:t>
          </a:r>
        </a:p>
        <a:p>
          <a:pPr>
            <a:lnSpc>
              <a:spcPct val="100000"/>
            </a:lnSpc>
            <a:spcAft>
              <a:spcPts val="0"/>
            </a:spcAft>
          </a:pPr>
          <a:endParaRPr lang="en-US" sz="11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endParaRPr>
        </a:p>
      </dgm:t>
    </dgm:pt>
    <dgm:pt modelId="{B8066A88-66A5-4117-9B85-20A4C78513AD}" type="parTrans" cxnId="{A88CD015-0B4C-42A0-97CD-7B9CF33287FA}">
      <dgm:prSet/>
      <dgm:spPr/>
      <dgm:t>
        <a:bodyPr/>
        <a:lstStyle/>
        <a:p>
          <a:endParaRPr lang="en-US"/>
        </a:p>
      </dgm:t>
    </dgm:pt>
    <dgm:pt modelId="{40F6A0A2-F696-4777-BD57-2EA21F870EEA}" type="sibTrans" cxnId="{A88CD015-0B4C-42A0-97CD-7B9CF33287FA}">
      <dgm:prSet/>
      <dgm:spPr/>
      <dgm:t>
        <a:bodyPr/>
        <a:lstStyle/>
        <a:p>
          <a:endParaRPr lang="en-US"/>
        </a:p>
      </dgm:t>
    </dgm:pt>
    <dgm:pt modelId="{2FCA7C6F-A197-4FB7-94B0-DDA353E3DE9F}">
      <dgm:prSet custT="1"/>
      <dgm:spPr/>
      <dgm:t>
        <a:bodyPr/>
        <a:lstStyle/>
        <a:p>
          <a:r>
            <a:rPr lang="en-US" sz="1300" i="0" dirty="0">
              <a:solidFill>
                <a:schemeClr val="tx1">
                  <a:lumMod val="65000"/>
                  <a:lumOff val="35000"/>
                </a:schemeClr>
              </a:solidFill>
              <a:latin typeface="Arial" panose="020B0604020202020204" pitchFamily="34" charset="0"/>
              <a:cs typeface="Arial" panose="020B0604020202020204" pitchFamily="34" charset="0"/>
            </a:rPr>
            <a:t>Renewal extensions</a:t>
          </a:r>
        </a:p>
      </dgm:t>
    </dgm:pt>
    <dgm:pt modelId="{48181679-022D-4B75-9015-019DA2EE137F}" type="parTrans" cxnId="{EDA83F90-2500-4C16-B2CD-BCD8445A928B}">
      <dgm:prSet/>
      <dgm:spPr/>
      <dgm:t>
        <a:bodyPr/>
        <a:lstStyle/>
        <a:p>
          <a:endParaRPr lang="en-US"/>
        </a:p>
      </dgm:t>
    </dgm:pt>
    <dgm:pt modelId="{93E19043-694C-4F83-B0F3-C29F87C9D82B}" type="sibTrans" cxnId="{EDA83F90-2500-4C16-B2CD-BCD8445A928B}">
      <dgm:prSet/>
      <dgm:spPr/>
      <dgm:t>
        <a:bodyPr/>
        <a:lstStyle/>
        <a:p>
          <a:endParaRPr lang="en-US"/>
        </a:p>
      </dgm:t>
    </dgm:pt>
    <dgm:pt modelId="{C5903A92-5AF8-4CD3-BF52-24CDF23EF55D}">
      <dgm:prSet custT="1"/>
      <dgm:spPr/>
      <dgm:t>
        <a:bodyPr/>
        <a:lstStyle/>
        <a:p>
          <a:r>
            <a:rPr lang="en-US" sz="1300" i="0" dirty="0">
              <a:solidFill>
                <a:schemeClr val="tx1">
                  <a:lumMod val="65000"/>
                  <a:lumOff val="35000"/>
                </a:schemeClr>
              </a:solidFill>
              <a:latin typeface="Arial" panose="020B0604020202020204" pitchFamily="34" charset="0"/>
              <a:cs typeface="Arial" panose="020B0604020202020204" pitchFamily="34" charset="0"/>
            </a:rPr>
            <a:t>ABAWD req. suspension</a:t>
          </a:r>
        </a:p>
      </dgm:t>
    </dgm:pt>
    <dgm:pt modelId="{0F72001C-C87B-4D55-9343-D2A394A3E519}" type="parTrans" cxnId="{DFBC7FE6-BD6E-4A5B-A682-0C146821878A}">
      <dgm:prSet/>
      <dgm:spPr/>
      <dgm:t>
        <a:bodyPr/>
        <a:lstStyle/>
        <a:p>
          <a:endParaRPr lang="en-US"/>
        </a:p>
      </dgm:t>
    </dgm:pt>
    <dgm:pt modelId="{7DFF3B18-B7D8-4A3B-AA6E-FDE25412A61B}" type="sibTrans" cxnId="{DFBC7FE6-BD6E-4A5B-A682-0C146821878A}">
      <dgm:prSet/>
      <dgm:spPr/>
      <dgm:t>
        <a:bodyPr/>
        <a:lstStyle/>
        <a:p>
          <a:endParaRPr lang="en-US"/>
        </a:p>
      </dgm:t>
    </dgm:pt>
    <dgm:pt modelId="{5C43605B-175E-488C-ADEB-021266789037}">
      <dgm:prSet custT="1"/>
      <dgm:spPr/>
      <dgm:t>
        <a:bodyPr/>
        <a:lstStyle/>
        <a:p>
          <a:r>
            <a:rPr lang="en-US" sz="1300" i="0" dirty="0">
              <a:solidFill>
                <a:schemeClr val="tx1">
                  <a:lumMod val="65000"/>
                  <a:lumOff val="35000"/>
                </a:schemeClr>
              </a:solidFill>
              <a:latin typeface="Arial" panose="020B0604020202020204" pitchFamily="34" charset="0"/>
              <a:cs typeface="Arial" panose="020B0604020202020204" pitchFamily="34" charset="0"/>
            </a:rPr>
            <a:t>Online Purchasing Program</a:t>
          </a:r>
        </a:p>
      </dgm:t>
    </dgm:pt>
    <dgm:pt modelId="{5E6BA3A2-7131-4493-9F7B-63A45752AC5B}" type="parTrans" cxnId="{DB87D6C7-E1BE-49E9-BDA1-3A2D9C4A4C2F}">
      <dgm:prSet/>
      <dgm:spPr/>
      <dgm:t>
        <a:bodyPr/>
        <a:lstStyle/>
        <a:p>
          <a:endParaRPr lang="en-US"/>
        </a:p>
      </dgm:t>
    </dgm:pt>
    <dgm:pt modelId="{191DDF2E-DE6C-43B1-BD42-946F9D3FA6EE}" type="sibTrans" cxnId="{DB87D6C7-E1BE-49E9-BDA1-3A2D9C4A4C2F}">
      <dgm:prSet/>
      <dgm:spPr/>
      <dgm:t>
        <a:bodyPr/>
        <a:lstStyle/>
        <a:p>
          <a:endParaRPr lang="en-US"/>
        </a:p>
      </dgm:t>
    </dgm:pt>
    <dgm:pt modelId="{B6B3E966-32A7-4013-8735-9C8BD2D27390}">
      <dgm:prSet custT="1"/>
      <dgm:spPr/>
      <dgm:t>
        <a:bodyPr/>
        <a:lstStyle/>
        <a:p>
          <a:r>
            <a:rPr lang="en-US" sz="1300" i="0" dirty="0">
              <a:solidFill>
                <a:schemeClr val="tx1">
                  <a:lumMod val="65000"/>
                  <a:lumOff val="35000"/>
                </a:schemeClr>
              </a:solidFill>
              <a:latin typeface="Arial" panose="020B0604020202020204" pitchFamily="34" charset="0"/>
              <a:cs typeface="Arial" panose="020B0604020202020204" pitchFamily="34" charset="0"/>
            </a:rPr>
            <a:t>15% SNAP Increase</a:t>
          </a:r>
        </a:p>
        <a:p>
          <a:r>
            <a:rPr lang="en-US" sz="1300" i="0" dirty="0">
              <a:solidFill>
                <a:schemeClr val="tx1">
                  <a:lumMod val="65000"/>
                  <a:lumOff val="35000"/>
                </a:schemeClr>
              </a:solidFill>
              <a:latin typeface="Arial" panose="020B0604020202020204" pitchFamily="34" charset="0"/>
              <a:cs typeface="Arial" panose="020B0604020202020204" pitchFamily="34" charset="0"/>
            </a:rPr>
            <a:t>SNAP Student pandemic allowances</a:t>
          </a:r>
        </a:p>
        <a:p>
          <a:r>
            <a:rPr lang="en-US" sz="1300" i="0" dirty="0">
              <a:solidFill>
                <a:schemeClr val="tx1">
                  <a:lumMod val="65000"/>
                  <a:lumOff val="35000"/>
                </a:schemeClr>
              </a:solidFill>
              <a:latin typeface="Arial" panose="020B0604020202020204" pitchFamily="34" charset="0"/>
              <a:cs typeface="Arial" panose="020B0604020202020204" pitchFamily="34" charset="0"/>
            </a:rPr>
            <a:t>LIHEAP Cooling</a:t>
          </a:r>
        </a:p>
        <a:p>
          <a:r>
            <a:rPr lang="en-US" sz="1300" i="0" dirty="0">
              <a:solidFill>
                <a:schemeClr val="tx1">
                  <a:lumMod val="65000"/>
                  <a:lumOff val="35000"/>
                </a:schemeClr>
              </a:solidFill>
              <a:latin typeface="Arial" panose="020B0604020202020204" pitchFamily="34" charset="0"/>
              <a:cs typeface="Arial" panose="020B0604020202020204" pitchFamily="34" charset="0"/>
            </a:rPr>
            <a:t>TANF Cares</a:t>
          </a:r>
        </a:p>
        <a:p>
          <a:r>
            <a:rPr lang="en-US" sz="1300" i="0" dirty="0">
              <a:solidFill>
                <a:schemeClr val="tx1">
                  <a:lumMod val="65000"/>
                  <a:lumOff val="35000"/>
                </a:schemeClr>
              </a:solidFill>
              <a:latin typeface="Arial" panose="020B0604020202020204" pitchFamily="34" charset="0"/>
              <a:cs typeface="Arial" panose="020B0604020202020204" pitchFamily="34" charset="0"/>
            </a:rPr>
            <a:t>Georgia Pathways</a:t>
          </a:r>
        </a:p>
      </dgm:t>
    </dgm:pt>
    <dgm:pt modelId="{135AB9A7-C26A-4932-BB5C-4C62DDCC451E}" type="parTrans" cxnId="{6962CB85-619E-48BA-9D3B-32D1167AA8DF}">
      <dgm:prSet/>
      <dgm:spPr/>
      <dgm:t>
        <a:bodyPr/>
        <a:lstStyle/>
        <a:p>
          <a:endParaRPr lang="en-US"/>
        </a:p>
      </dgm:t>
    </dgm:pt>
    <dgm:pt modelId="{CE186199-4385-4D78-9B26-DFC495C92E02}" type="sibTrans" cxnId="{6962CB85-619E-48BA-9D3B-32D1167AA8DF}">
      <dgm:prSet/>
      <dgm:spPr/>
      <dgm:t>
        <a:bodyPr/>
        <a:lstStyle/>
        <a:p>
          <a:endParaRPr lang="en-US"/>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7" custSzY="428624"/>
      <dgm:spPr>
        <a:prstGeom prst="homePlate">
          <a:avLst/>
        </a:prstGeom>
        <a:gradFill rotWithShape="0">
          <a:gsLst>
            <a:gs pos="0">
              <a:schemeClr val="bg1">
                <a:lumMod val="95000"/>
              </a:schemeClr>
            </a:gs>
            <a:gs pos="100000">
              <a:schemeClr val="bg1">
                <a:lumMod val="85000"/>
              </a:schemeClr>
            </a:gs>
          </a:gsLst>
          <a:lin ang="1200000" scaled="0"/>
        </a:gradFill>
        <a:ln w="12700" cap="flat" cmpd="sng" algn="ctr">
          <a:noFill/>
          <a:prstDash val="solid"/>
          <a:miter lim="800000"/>
          <a:tailEnd type="arrow" w="sm" len="sm"/>
        </a:ln>
        <a:effectLst/>
      </dgm:spPr>
    </dgm:pt>
    <dgm:pt modelId="{46A6B157-7198-41C4-9D25-C4F8885F1B6F}" type="pres">
      <dgm:prSet presAssocID="{63085546-7C7C-4B3E-ABEB-2669F1A65FB2}" presName="nodes" presStyleCnt="0">
        <dgm:presLayoutVars>
          <dgm:chMax/>
          <dgm:chPref/>
          <dgm:animLvl val="lvl"/>
        </dgm:presLayoutVars>
      </dgm:prSet>
      <dgm:spPr/>
    </dgm:pt>
    <dgm:pt modelId="{578E6A06-6F61-48BD-9F1A-48E731D6E26D}" type="pres">
      <dgm:prSet presAssocID="{9DCEA5FC-4640-45AF-B712-7A4FD94AEF0D}" presName="composite" presStyleCnt="0"/>
      <dgm:spPr/>
    </dgm:pt>
    <dgm:pt modelId="{9F727168-E825-43C1-AF50-41E115F59C0C}" type="pres">
      <dgm:prSet presAssocID="{9DCEA5FC-4640-45AF-B712-7A4FD94AEF0D}" presName="ConnectorPoint" presStyleLbl="lnNode1" presStyleIdx="0" presStyleCnt="6"/>
      <dgm:spPr>
        <a:solidFill>
          <a:schemeClr val="accent1"/>
        </a:solidFill>
        <a:ln w="6350" cap="flat" cmpd="sng" algn="ctr">
          <a:noFill/>
          <a:prstDash val="solid"/>
          <a:miter lim="800000"/>
        </a:ln>
        <a:effectLst/>
      </dgm:spPr>
    </dgm:pt>
    <dgm:pt modelId="{0C380CA5-521A-4949-A022-450DA9C217F5}" type="pres">
      <dgm:prSet presAssocID="{9DCEA5FC-4640-45AF-B712-7A4FD94AEF0D}" presName="DropPinPlaceHolder" presStyleCnt="0"/>
      <dgm:spPr/>
    </dgm:pt>
    <dgm:pt modelId="{19EF924A-339B-436A-9151-9C7B0B0377B9}" type="pres">
      <dgm:prSet presAssocID="{9DCEA5FC-4640-45AF-B712-7A4FD94AEF0D}" presName="DropPin" presStyleLbl="alignNode1" presStyleIdx="0" presStyleCnt="6"/>
      <dgm:spPr>
        <a:ln>
          <a:noFill/>
        </a:ln>
      </dgm:spPr>
    </dgm:pt>
    <dgm:pt modelId="{846B4BA4-33F0-43CE-A60E-B95E195AD5A9}" type="pres">
      <dgm:prSet presAssocID="{9DCEA5FC-4640-45AF-B712-7A4FD94AEF0D}" presName="Ellipse" presStyleLbl="fgAcc1" presStyleIdx="1" presStyleCnt="7"/>
      <dgm:spPr>
        <a:prstGeom prst="donut">
          <a:avLst/>
        </a:prstGeom>
        <a:solidFill>
          <a:schemeClr val="bg1"/>
        </a:solidFill>
        <a:ln w="12700" cap="flat" cmpd="sng" algn="ctr">
          <a:noFill/>
          <a:prstDash val="solid"/>
          <a:miter lim="800000"/>
        </a:ln>
        <a:effectLst/>
      </dgm:spPr>
    </dgm:pt>
    <dgm:pt modelId="{A782CF5D-A585-4990-846A-5EDBD19A9BDB}" type="pres">
      <dgm:prSet presAssocID="{9DCEA5FC-4640-45AF-B712-7A4FD94AEF0D}" presName="L2TextContainer" presStyleLbl="revTx" presStyleIdx="0" presStyleCnt="12">
        <dgm:presLayoutVars>
          <dgm:bulletEnabled val="1"/>
        </dgm:presLayoutVars>
      </dgm:prSet>
      <dgm:spPr/>
    </dgm:pt>
    <dgm:pt modelId="{85C50C56-6DC8-4C47-8DBC-4FD6B1554AA4}" type="pres">
      <dgm:prSet presAssocID="{9DCEA5FC-4640-45AF-B712-7A4FD94AEF0D}" presName="L1TextContainer" presStyleLbl="revTx" presStyleIdx="1" presStyleCnt="12">
        <dgm:presLayoutVars>
          <dgm:chMax val="1"/>
          <dgm:chPref val="1"/>
          <dgm:bulletEnabled val="1"/>
        </dgm:presLayoutVars>
      </dgm:prSet>
      <dgm:spPr/>
    </dgm:pt>
    <dgm:pt modelId="{4F322B1B-F357-4BCD-BF34-8A0D705A1CE7}" type="pres">
      <dgm:prSet presAssocID="{9DCEA5FC-4640-45AF-B712-7A4FD94AEF0D}" presName="ConnectLine" presStyleLbl="sibTrans1D1" presStyleIdx="0" presStyleCnt="6"/>
      <dgm:spPr>
        <a:noFill/>
        <a:ln w="3175" cap="flat" cmpd="sng" algn="ctr">
          <a:solidFill>
            <a:schemeClr val="bg1">
              <a:lumMod val="85000"/>
            </a:schemeClr>
          </a:solidFill>
          <a:prstDash val="solid"/>
          <a:miter lim="800000"/>
        </a:ln>
        <a:effectLst/>
      </dgm:spPr>
    </dgm:pt>
    <dgm:pt modelId="{9FF32B1E-94FD-475E-9959-8E0546070C5B}" type="pres">
      <dgm:prSet presAssocID="{9DCEA5FC-4640-45AF-B712-7A4FD94AEF0D}" presName="EmptyPlaceHolder" presStyleCnt="0"/>
      <dgm:spPr/>
    </dgm:pt>
    <dgm:pt modelId="{C9E000F5-B650-46EB-A3B0-FBA6593CE548}" type="pres">
      <dgm:prSet presAssocID="{0A99745B-BB5C-49B3-A782-8DB57641F6C9}" presName="spaceBetweenRectangles" presStyleCnt="0"/>
      <dgm:spPr/>
    </dgm:pt>
    <dgm:pt modelId="{64373A7D-C7A5-4C0C-9781-58743159539A}" type="pres">
      <dgm:prSet presAssocID="{096A9AF0-0DAE-4EB3-B448-4501DA034F4A}" presName="composite" presStyleCnt="0"/>
      <dgm:spPr/>
    </dgm:pt>
    <dgm:pt modelId="{B57996C3-16BE-4CEB-B9E2-6FFC42938F41}" type="pres">
      <dgm:prSet presAssocID="{096A9AF0-0DAE-4EB3-B448-4501DA034F4A}" presName="ConnectorPoint" presStyleLbl="lnNode1" presStyleIdx="1" presStyleCnt="6"/>
      <dgm:spPr>
        <a:solidFill>
          <a:schemeClr val="accent1">
            <a:hueOff val="0"/>
            <a:satOff val="0"/>
            <a:lumOff val="0"/>
            <a:alphaOff val="0"/>
          </a:schemeClr>
        </a:solidFill>
        <a:ln w="6350" cap="flat" cmpd="sng" algn="ctr">
          <a:noFill/>
          <a:prstDash val="solid"/>
          <a:miter lim="800000"/>
        </a:ln>
        <a:effectLst/>
      </dgm:spPr>
    </dgm:pt>
    <dgm:pt modelId="{BC71368F-DA7E-405D-93AC-3A6767BF9FC6}" type="pres">
      <dgm:prSet presAssocID="{096A9AF0-0DAE-4EB3-B448-4501DA034F4A}" presName="DropPinPlaceHolder" presStyleCnt="0"/>
      <dgm:spPr/>
    </dgm:pt>
    <dgm:pt modelId="{5B4632EA-1574-417A-A3FA-D711159FBAD1}" type="pres">
      <dgm:prSet presAssocID="{096A9AF0-0DAE-4EB3-B448-4501DA034F4A}" presName="DropPin" presStyleLbl="alignNode1" presStyleIdx="1" presStyleCnt="6"/>
      <dgm:spPr>
        <a:ln>
          <a:noFill/>
        </a:ln>
      </dgm:spPr>
    </dgm:pt>
    <dgm:pt modelId="{032E0966-F86B-4BBD-BE80-8FAB861AF0E8}" type="pres">
      <dgm:prSet presAssocID="{096A9AF0-0DAE-4EB3-B448-4501DA034F4A}" presName="Ellipse" presStyleLbl="fgAcc1" presStyleIdx="2" presStyleCnt="7"/>
      <dgm:spPr>
        <a:prstGeom prst="donut">
          <a:avLst/>
        </a:prstGeom>
        <a:solidFill>
          <a:schemeClr val="lt1">
            <a:hueOff val="0"/>
            <a:satOff val="0"/>
            <a:lumOff val="0"/>
          </a:schemeClr>
        </a:solidFill>
        <a:ln w="12700" cap="flat" cmpd="sng" algn="ctr">
          <a:noFill/>
          <a:prstDash val="solid"/>
          <a:miter lim="800000"/>
        </a:ln>
        <a:effectLst/>
      </dgm:spPr>
    </dgm:pt>
    <dgm:pt modelId="{B608C5A1-CE9E-4410-9F2F-F714CC6AB069}" type="pres">
      <dgm:prSet presAssocID="{096A9AF0-0DAE-4EB3-B448-4501DA034F4A}" presName="L2TextContainer" presStyleLbl="revTx" presStyleIdx="2" presStyleCnt="12">
        <dgm:presLayoutVars>
          <dgm:bulletEnabled val="1"/>
        </dgm:presLayoutVars>
      </dgm:prSet>
      <dgm:spPr/>
    </dgm:pt>
    <dgm:pt modelId="{C1E34084-406C-48D5-88FE-7226282DBC49}" type="pres">
      <dgm:prSet presAssocID="{096A9AF0-0DAE-4EB3-B448-4501DA034F4A}" presName="L1TextContainer" presStyleLbl="revTx" presStyleIdx="3" presStyleCnt="12">
        <dgm:presLayoutVars>
          <dgm:chMax val="1"/>
          <dgm:chPref val="1"/>
          <dgm:bulletEnabled val="1"/>
        </dgm:presLayoutVars>
      </dgm:prSet>
      <dgm:spPr/>
    </dgm:pt>
    <dgm:pt modelId="{33168228-1414-4AAF-B7E5-C08A80BBB2F1}" type="pres">
      <dgm:prSet presAssocID="{096A9AF0-0DAE-4EB3-B448-4501DA034F4A}" presName="ConnectLine" presStyleLbl="sibTrans1D1" presStyleIdx="1" presStyleCnt="6"/>
      <dgm:spPr>
        <a:xfrm>
          <a:off x="1843314" y="2690813"/>
          <a:ext cx="0" cy="1592961"/>
        </a:xfrm>
        <a:prstGeom prst="line">
          <a:avLst/>
        </a:prstGeom>
        <a:noFill/>
        <a:ln w="3175" cap="flat" cmpd="sng" algn="ctr">
          <a:solidFill>
            <a:prstClr val="white">
              <a:lumMod val="85000"/>
            </a:prstClr>
          </a:solidFill>
          <a:prstDash val="solid"/>
          <a:miter lim="800000"/>
        </a:ln>
        <a:effectLst/>
      </dgm:spPr>
    </dgm:pt>
    <dgm:pt modelId="{C791BCDD-76D3-4E0E-98B9-0C4903CF0E94}" type="pres">
      <dgm:prSet presAssocID="{096A9AF0-0DAE-4EB3-B448-4501DA034F4A}" presName="EmptyPlaceHolder" presStyleCnt="0"/>
      <dgm:spPr/>
    </dgm:pt>
    <dgm:pt modelId="{3B1DA912-FDB7-4F73-8823-B30C56F7DE86}" type="pres">
      <dgm:prSet presAssocID="{6B0D7DA9-E6ED-4137-9716-F48BF62327A8}" presName="spaceBetweenRectangles" presStyleCnt="0"/>
      <dgm:spPr/>
    </dgm:pt>
    <dgm:pt modelId="{DCEEC7C0-6CAC-4153-B66A-D920E3B7F504}" type="pres">
      <dgm:prSet presAssocID="{683CC5F6-E9B5-49F2-909E-A68D38896308}" presName="composite" presStyleCnt="0"/>
      <dgm:spPr/>
    </dgm:pt>
    <dgm:pt modelId="{56361E50-9FEC-48AD-A369-C1A8379B35EC}" type="pres">
      <dgm:prSet presAssocID="{683CC5F6-E9B5-49F2-909E-A68D38896308}" presName="ConnectorPoint" presStyleLbl="lnNode1" presStyleIdx="2" presStyleCnt="6"/>
      <dgm:spPr>
        <a:solidFill>
          <a:schemeClr val="accent3"/>
        </a:solidFill>
        <a:ln w="6350" cap="flat" cmpd="sng" algn="ctr">
          <a:noFill/>
          <a:prstDash val="solid"/>
          <a:miter lim="800000"/>
        </a:ln>
        <a:effectLst/>
      </dgm:spPr>
    </dgm:pt>
    <dgm:pt modelId="{70AC7E27-D774-4261-A80F-683BBD09A81D}" type="pres">
      <dgm:prSet presAssocID="{683CC5F6-E9B5-49F2-909E-A68D38896308}" presName="DropPinPlaceHolder" presStyleCnt="0"/>
      <dgm:spPr/>
    </dgm:pt>
    <dgm:pt modelId="{7BC09B8D-1C75-4604-9F35-AEC078447C45}" type="pres">
      <dgm:prSet presAssocID="{683CC5F6-E9B5-49F2-909E-A68D38896308}" presName="DropPin" presStyleLbl="alignNode1" presStyleIdx="2" presStyleCnt="6"/>
      <dgm:spPr>
        <a:prstGeom prst="ellipse">
          <a:avLst/>
        </a:prstGeom>
        <a:solidFill>
          <a:schemeClr val="accent3"/>
        </a:solidFill>
        <a:ln>
          <a:noFill/>
        </a:ln>
      </dgm:spPr>
    </dgm:pt>
    <dgm:pt modelId="{DFE91A1F-E910-48AB-A4C9-128002268483}" type="pres">
      <dgm:prSet presAssocID="{683CC5F6-E9B5-49F2-909E-A68D38896308}" presName="Ellipse" presStyleLbl="fgAcc1" presStyleIdx="3" presStyleCnt="7"/>
      <dgm:spPr>
        <a:prstGeom prst="star12">
          <a:avLst/>
        </a:prstGeom>
        <a:solidFill>
          <a:schemeClr val="lt1">
            <a:hueOff val="0"/>
            <a:satOff val="0"/>
            <a:lumOff val="0"/>
          </a:schemeClr>
        </a:solidFill>
        <a:ln w="12700" cap="flat" cmpd="sng" algn="ctr">
          <a:noFill/>
          <a:prstDash val="solid"/>
          <a:miter lim="800000"/>
        </a:ln>
        <a:effectLst/>
      </dgm:spPr>
    </dgm:pt>
    <dgm:pt modelId="{FC8603F2-85FC-4134-978C-4054E468209C}" type="pres">
      <dgm:prSet presAssocID="{683CC5F6-E9B5-49F2-909E-A68D38896308}" presName="L2TextContainer" presStyleLbl="revTx" presStyleIdx="4" presStyleCnt="12">
        <dgm:presLayoutVars>
          <dgm:bulletEnabled val="1"/>
        </dgm:presLayoutVars>
      </dgm:prSet>
      <dgm:spPr/>
    </dgm:pt>
    <dgm:pt modelId="{4EB3AA5C-1289-44C6-9F3E-859ABA28E18F}" type="pres">
      <dgm:prSet presAssocID="{683CC5F6-E9B5-49F2-909E-A68D38896308}" presName="L1TextContainer" presStyleLbl="revTx" presStyleIdx="5" presStyleCnt="12" custScaleX="112147" custLinFactNeighborX="-1852" custLinFactNeighborY="-54459">
        <dgm:presLayoutVars>
          <dgm:chMax val="1"/>
          <dgm:chPref val="1"/>
          <dgm:bulletEnabled val="1"/>
        </dgm:presLayoutVars>
      </dgm:prSet>
      <dgm:spPr/>
    </dgm:pt>
    <dgm:pt modelId="{0BB03C0E-97EC-4D66-9B09-35D689DAB28C}" type="pres">
      <dgm:prSet presAssocID="{683CC5F6-E9B5-49F2-909E-A68D38896308}" presName="ConnectLine" presStyleLbl="sibTrans1D1" presStyleIdx="2" presStyleCnt="6"/>
      <dgm:spPr>
        <a:noFill/>
        <a:ln w="114300" cap="rnd" cmpd="sng" algn="ctr">
          <a:solidFill>
            <a:schemeClr val="bg1">
              <a:lumMod val="95000"/>
            </a:schemeClr>
          </a:solidFill>
          <a:prstDash val="sysDot"/>
          <a:round/>
        </a:ln>
        <a:effectLst/>
      </dgm:spPr>
    </dgm:pt>
    <dgm:pt modelId="{1A7A92CB-81F0-42D4-87BF-4008DEFA9CA8}" type="pres">
      <dgm:prSet presAssocID="{683CC5F6-E9B5-49F2-909E-A68D38896308}" presName="EmptyPlaceHolder" presStyleCnt="0"/>
      <dgm:spPr/>
    </dgm:pt>
    <dgm:pt modelId="{ABE3202B-256B-4398-8B41-CB40EDB06266}" type="pres">
      <dgm:prSet presAssocID="{4C61DDEE-8BBF-4CBF-B066-7E60B6DF0A11}" presName="spaceBetweenRectangles" presStyleCnt="0"/>
      <dgm:spPr/>
    </dgm:pt>
    <dgm:pt modelId="{B744CD57-FD23-4E62-9589-4CAC57B034E9}" type="pres">
      <dgm:prSet presAssocID="{CA6B1BA0-B2FC-48AD-8EDA-F4AAA4AF2782}" presName="composite" presStyleCnt="0"/>
      <dgm:spPr/>
    </dgm:pt>
    <dgm:pt modelId="{D891B168-1DA5-4124-931F-A51FCB8EFC11}" type="pres">
      <dgm:prSet presAssocID="{CA6B1BA0-B2FC-48AD-8EDA-F4AAA4AF2782}" presName="ConnectorPoint" presStyleLbl="lnNode1" presStyleIdx="3" presStyleCnt="6"/>
      <dgm:spPr>
        <a:solidFill>
          <a:schemeClr val="accent1">
            <a:hueOff val="0"/>
            <a:satOff val="0"/>
            <a:lumOff val="0"/>
            <a:alphaOff val="0"/>
          </a:schemeClr>
        </a:solidFill>
        <a:ln w="6350" cap="flat" cmpd="sng" algn="ctr">
          <a:noFill/>
          <a:prstDash val="solid"/>
          <a:miter lim="800000"/>
        </a:ln>
        <a:effectLst/>
      </dgm:spPr>
    </dgm:pt>
    <dgm:pt modelId="{42206762-CD73-4F82-B16A-D168E2503215}" type="pres">
      <dgm:prSet presAssocID="{CA6B1BA0-B2FC-48AD-8EDA-F4AAA4AF2782}" presName="DropPinPlaceHolder" presStyleCnt="0"/>
      <dgm:spPr/>
    </dgm:pt>
    <dgm:pt modelId="{C0DBECBF-E3AA-450B-95D4-8349AA21B4F8}" type="pres">
      <dgm:prSet presAssocID="{CA6B1BA0-B2FC-48AD-8EDA-F4AAA4AF2782}" presName="DropPin" presStyleLbl="alignNode1" presStyleIdx="3" presStyleCnt="6"/>
      <dgm:spPr>
        <a:ln>
          <a:noFill/>
        </a:ln>
      </dgm:spPr>
    </dgm:pt>
    <dgm:pt modelId="{6EDDD44C-F5E4-49AD-B1D9-346B8B8AEE8F}" type="pres">
      <dgm:prSet presAssocID="{CA6B1BA0-B2FC-48AD-8EDA-F4AAA4AF2782}" presName="Ellipse" presStyleLbl="fgAcc1" presStyleIdx="4" presStyleCnt="7"/>
      <dgm:spPr>
        <a:prstGeom prst="donut">
          <a:avLst/>
        </a:prstGeom>
        <a:solidFill>
          <a:schemeClr val="lt1">
            <a:hueOff val="0"/>
            <a:satOff val="0"/>
            <a:lumOff val="0"/>
          </a:schemeClr>
        </a:solidFill>
        <a:ln w="12700" cap="flat" cmpd="sng" algn="ctr">
          <a:noFill/>
          <a:prstDash val="solid"/>
          <a:miter lim="800000"/>
        </a:ln>
        <a:effectLst/>
      </dgm:spPr>
    </dgm:pt>
    <dgm:pt modelId="{FE564261-183D-47F9-8E7E-BCFC5023A815}" type="pres">
      <dgm:prSet presAssocID="{CA6B1BA0-B2FC-48AD-8EDA-F4AAA4AF2782}" presName="L2TextContainer" presStyleLbl="revTx" presStyleIdx="6" presStyleCnt="12">
        <dgm:presLayoutVars>
          <dgm:bulletEnabled val="1"/>
        </dgm:presLayoutVars>
      </dgm:prSet>
      <dgm:spPr/>
    </dgm:pt>
    <dgm:pt modelId="{3DA36ABE-9810-4ED4-9A55-2905E7588D06}" type="pres">
      <dgm:prSet presAssocID="{CA6B1BA0-B2FC-48AD-8EDA-F4AAA4AF2782}" presName="L1TextContainer" presStyleLbl="revTx" presStyleIdx="7" presStyleCnt="12" custScaleX="95326" custScaleY="141856" custLinFactY="200000" custLinFactNeighborX="-11358" custLinFactNeighborY="211456">
        <dgm:presLayoutVars>
          <dgm:chMax val="1"/>
          <dgm:chPref val="1"/>
          <dgm:bulletEnabled val="1"/>
        </dgm:presLayoutVars>
      </dgm:prSet>
      <dgm:spPr/>
    </dgm:pt>
    <dgm:pt modelId="{4B9F5909-A57C-4893-9C8A-D5960FE9BE37}" type="pres">
      <dgm:prSet presAssocID="{CA6B1BA0-B2FC-48AD-8EDA-F4AAA4AF2782}" presName="ConnectLine" presStyleLbl="sibTrans1D1" presStyleIdx="3" presStyleCnt="6"/>
      <dgm:spPr>
        <a:xfrm>
          <a:off x="4960678" y="2690813"/>
          <a:ext cx="0" cy="1592961"/>
        </a:xfrm>
        <a:prstGeom prst="line">
          <a:avLst/>
        </a:prstGeom>
        <a:noFill/>
        <a:ln w="3175" cap="flat" cmpd="sng" algn="ctr">
          <a:solidFill>
            <a:prstClr val="white">
              <a:lumMod val="85000"/>
            </a:prstClr>
          </a:solidFill>
          <a:prstDash val="solid"/>
          <a:miter lim="800000"/>
        </a:ln>
        <a:effectLst/>
      </dgm:spPr>
    </dgm:pt>
    <dgm:pt modelId="{DEDCEF89-DB8F-4197-B2D2-2D39426E0B96}" type="pres">
      <dgm:prSet presAssocID="{CA6B1BA0-B2FC-48AD-8EDA-F4AAA4AF2782}" presName="EmptyPlaceHolder" presStyleCnt="0"/>
      <dgm:spPr/>
    </dgm:pt>
    <dgm:pt modelId="{4A96FD2F-C127-41DC-AA54-1EEBED6BA483}" type="pres">
      <dgm:prSet presAssocID="{39FB540D-D808-4040-9A37-0AC474C0212F}" presName="spaceBetweenRectangles" presStyleCnt="0"/>
      <dgm:spPr/>
    </dgm:pt>
    <dgm:pt modelId="{A1AE2BC4-A99C-4DD3-A84D-EB3461D18287}" type="pres">
      <dgm:prSet presAssocID="{212ADAAB-D5CB-4BBC-8DAF-7340FD334994}" presName="composite" presStyleCnt="0"/>
      <dgm:spPr/>
    </dgm:pt>
    <dgm:pt modelId="{278CF1E0-B1C4-4B10-A5EC-FD7EF0557E2D}" type="pres">
      <dgm:prSet presAssocID="{212ADAAB-D5CB-4BBC-8DAF-7340FD334994}" presName="ConnectorPoint" presStyleLbl="lnNode1" presStyleIdx="4" presStyleCnt="6"/>
      <dgm:spPr>
        <a:solidFill>
          <a:schemeClr val="accent1">
            <a:hueOff val="0"/>
            <a:satOff val="0"/>
            <a:lumOff val="0"/>
            <a:alphaOff val="0"/>
          </a:schemeClr>
        </a:solidFill>
        <a:ln w="6350" cap="flat" cmpd="sng" algn="ctr">
          <a:noFill/>
          <a:prstDash val="solid"/>
          <a:miter lim="800000"/>
        </a:ln>
        <a:effectLst/>
      </dgm:spPr>
    </dgm:pt>
    <dgm:pt modelId="{27B65FB4-BE6A-41E6-BBE9-8DC9F7B73486}" type="pres">
      <dgm:prSet presAssocID="{212ADAAB-D5CB-4BBC-8DAF-7340FD334994}" presName="DropPinPlaceHolder" presStyleCnt="0"/>
      <dgm:spPr/>
    </dgm:pt>
    <dgm:pt modelId="{488CC4C6-DFBC-460C-A9ED-BEDA8CC682D4}" type="pres">
      <dgm:prSet presAssocID="{212ADAAB-D5CB-4BBC-8DAF-7340FD334994}" presName="DropPin" presStyleLbl="alignNode1" presStyleIdx="4" presStyleCnt="6"/>
      <dgm:spPr>
        <a:ln>
          <a:noFill/>
        </a:ln>
      </dgm:spPr>
    </dgm:pt>
    <dgm:pt modelId="{48CA82DA-B677-461B-A08D-337683480059}" type="pres">
      <dgm:prSet presAssocID="{212ADAAB-D5CB-4BBC-8DAF-7340FD334994}" presName="Ellipse" presStyleLbl="fgAcc1" presStyleIdx="5" presStyleCnt="7"/>
      <dgm:spPr>
        <a:prstGeom prst="donut">
          <a:avLst/>
        </a:prstGeom>
        <a:solidFill>
          <a:schemeClr val="lt1">
            <a:hueOff val="0"/>
            <a:satOff val="0"/>
            <a:lumOff val="0"/>
          </a:schemeClr>
        </a:solidFill>
        <a:ln w="12700" cap="flat" cmpd="sng" algn="ctr">
          <a:noFill/>
          <a:prstDash val="solid"/>
          <a:miter lim="800000"/>
        </a:ln>
        <a:effectLst/>
      </dgm:spPr>
    </dgm:pt>
    <dgm:pt modelId="{D1646913-A3FA-4470-A3E9-C64B0A13A62A}" type="pres">
      <dgm:prSet presAssocID="{212ADAAB-D5CB-4BBC-8DAF-7340FD334994}" presName="L2TextContainer" presStyleLbl="revTx" presStyleIdx="8" presStyleCnt="12">
        <dgm:presLayoutVars>
          <dgm:bulletEnabled val="1"/>
        </dgm:presLayoutVars>
      </dgm:prSet>
      <dgm:spPr/>
    </dgm:pt>
    <dgm:pt modelId="{6EC2FC68-E1B8-4274-8090-C2C96A4CD82C}" type="pres">
      <dgm:prSet presAssocID="{212ADAAB-D5CB-4BBC-8DAF-7340FD334994}" presName="L1TextContainer" presStyleLbl="revTx" presStyleIdx="9" presStyleCnt="12" custScaleX="147187" custLinFactNeighborX="28564" custLinFactNeighborY="-18596">
        <dgm:presLayoutVars>
          <dgm:chMax val="1"/>
          <dgm:chPref val="1"/>
          <dgm:bulletEnabled val="1"/>
        </dgm:presLayoutVars>
      </dgm:prSet>
      <dgm:spPr/>
    </dgm:pt>
    <dgm:pt modelId="{4F41BF23-550C-4E7F-977E-3D22E3AF7B51}" type="pres">
      <dgm:prSet presAssocID="{212ADAAB-D5CB-4BBC-8DAF-7340FD334994}" presName="ConnectLine" presStyleLbl="sibTrans1D1" presStyleIdx="4" presStyleCnt="6"/>
      <dgm:spPr>
        <a:xfrm>
          <a:off x="6519360" y="1097851"/>
          <a:ext cx="0" cy="1592961"/>
        </a:xfrm>
        <a:prstGeom prst="line">
          <a:avLst/>
        </a:prstGeom>
        <a:noFill/>
        <a:ln w="3175" cap="flat" cmpd="sng" algn="ctr">
          <a:solidFill>
            <a:prstClr val="white">
              <a:lumMod val="85000"/>
            </a:prstClr>
          </a:solidFill>
          <a:prstDash val="solid"/>
          <a:miter lim="800000"/>
        </a:ln>
        <a:effectLst/>
      </dgm:spPr>
    </dgm:pt>
    <dgm:pt modelId="{5018695D-CFD4-49F8-8967-BA8A0C0A0DE1}" type="pres">
      <dgm:prSet presAssocID="{212ADAAB-D5CB-4BBC-8DAF-7340FD334994}" presName="EmptyPlaceHolder" presStyleCnt="0"/>
      <dgm:spPr/>
    </dgm:pt>
    <dgm:pt modelId="{61EA613E-57A8-485F-A4A9-29037092E83A}" type="pres">
      <dgm:prSet presAssocID="{AB2787E4-2A8B-428D-A4AE-2B14DCFFC4E7}" presName="spaceBetweenRectangles" presStyleCnt="0"/>
      <dgm:spPr/>
    </dgm:pt>
    <dgm:pt modelId="{0F3B3032-C16A-44EB-AE28-CB7C1D797D2B}" type="pres">
      <dgm:prSet presAssocID="{A2560FD2-F12F-4A06-A96F-B86674952111}" presName="composite" presStyleCnt="0"/>
      <dgm:spPr/>
    </dgm:pt>
    <dgm:pt modelId="{A64C6D16-2F77-439A-848A-F1081C5E5CBE}" type="pres">
      <dgm:prSet presAssocID="{A2560FD2-F12F-4A06-A96F-B86674952111}" presName="ConnectorPoint" presStyleLbl="lnNode1" presStyleIdx="5" presStyleCnt="6"/>
      <dgm:spPr>
        <a:solidFill>
          <a:schemeClr val="accent3"/>
        </a:solidFill>
        <a:ln w="6350" cap="flat" cmpd="sng" algn="ctr">
          <a:noFill/>
          <a:prstDash val="solid"/>
          <a:miter lim="800000"/>
        </a:ln>
        <a:effectLst/>
      </dgm:spPr>
    </dgm:pt>
    <dgm:pt modelId="{8EFC6EAF-71E5-48C3-9F69-6FB96640B14F}" type="pres">
      <dgm:prSet presAssocID="{A2560FD2-F12F-4A06-A96F-B86674952111}" presName="DropPinPlaceHolder" presStyleCnt="0"/>
      <dgm:spPr/>
    </dgm:pt>
    <dgm:pt modelId="{73F98938-B973-410F-B6E0-43437FA146E6}" type="pres">
      <dgm:prSet presAssocID="{A2560FD2-F12F-4A06-A96F-B86674952111}" presName="DropPin" presStyleLbl="alignNode1" presStyleIdx="5" presStyleCnt="6"/>
      <dgm:spPr>
        <a:prstGeom prst="ellipse">
          <a:avLst/>
        </a:prstGeom>
        <a:solidFill>
          <a:schemeClr val="accent3"/>
        </a:solidFill>
        <a:ln>
          <a:noFill/>
        </a:ln>
      </dgm:spPr>
    </dgm:pt>
    <dgm:pt modelId="{26BE64BD-02BC-4C6F-AC50-F9617E59754D}" type="pres">
      <dgm:prSet presAssocID="{A2560FD2-F12F-4A06-A96F-B86674952111}" presName="Ellipse" presStyleLbl="fgAcc1" presStyleIdx="6" presStyleCnt="7"/>
      <dgm:spPr>
        <a:prstGeom prst="star12">
          <a:avLst/>
        </a:prstGeom>
        <a:solidFill>
          <a:schemeClr val="lt1">
            <a:hueOff val="0"/>
            <a:satOff val="0"/>
            <a:lumOff val="0"/>
          </a:schemeClr>
        </a:solidFill>
        <a:ln w="12700" cap="flat" cmpd="sng" algn="ctr">
          <a:noFill/>
          <a:prstDash val="solid"/>
          <a:miter lim="800000"/>
        </a:ln>
        <a:effectLst/>
      </dgm:spPr>
    </dgm:pt>
    <dgm:pt modelId="{5C5070CD-E29E-4F50-9A43-342A2DE968FF}" type="pres">
      <dgm:prSet presAssocID="{A2560FD2-F12F-4A06-A96F-B86674952111}" presName="L2TextContainer" presStyleLbl="revTx" presStyleIdx="10" presStyleCnt="12">
        <dgm:presLayoutVars>
          <dgm:bulletEnabled val="1"/>
        </dgm:presLayoutVars>
      </dgm:prSet>
      <dgm:spPr/>
    </dgm:pt>
    <dgm:pt modelId="{6FED4196-A0D3-4E5C-83DA-99291A8FFFC3}" type="pres">
      <dgm:prSet presAssocID="{A2560FD2-F12F-4A06-A96F-B86674952111}" presName="L1TextContainer" presStyleLbl="revTx" presStyleIdx="11" presStyleCnt="12" custLinFactY="89755" custLinFactNeighborX="918" custLinFactNeighborY="100000">
        <dgm:presLayoutVars>
          <dgm:chMax val="1"/>
          <dgm:chPref val="1"/>
          <dgm:bulletEnabled val="1"/>
        </dgm:presLayoutVars>
      </dgm:prSet>
      <dgm:spPr/>
    </dgm:pt>
    <dgm:pt modelId="{54DE4918-169B-4E9C-B946-44A9D45AEC94}" type="pres">
      <dgm:prSet presAssocID="{A2560FD2-F12F-4A06-A96F-B86674952111}" presName="ConnectLine" presStyleLbl="sibTrans1D1" presStyleIdx="5" presStyleCnt="6"/>
      <dgm:spPr>
        <a:xfrm>
          <a:off x="8078042" y="2690813"/>
          <a:ext cx="0" cy="1592961"/>
        </a:xfrm>
        <a:prstGeom prst="line">
          <a:avLst/>
        </a:prstGeom>
        <a:noFill/>
        <a:ln w="114300" cap="rnd" cmpd="sng" algn="ctr">
          <a:solidFill>
            <a:prstClr val="white">
              <a:lumMod val="95000"/>
            </a:prstClr>
          </a:solidFill>
          <a:prstDash val="sysDot"/>
          <a:round/>
        </a:ln>
        <a:effectLst/>
      </dgm:spPr>
    </dgm:pt>
    <dgm:pt modelId="{75F2030E-997B-4809-B3F1-AEF48EEEDB2B}" type="pres">
      <dgm:prSet presAssocID="{A2560FD2-F12F-4A06-A96F-B86674952111}" presName="EmptyPlaceHolder" presStyleCnt="0"/>
      <dgm:spPr/>
    </dgm:pt>
  </dgm:ptLst>
  <dgm:cxnLst>
    <dgm:cxn modelId="{D033B703-A958-43AE-9E7A-4EA2838C7E6A}" srcId="{CA6B1BA0-B2FC-48AD-8EDA-F4AAA4AF2782}" destId="{981FDD57-BC3A-42C4-B9DE-BADE286B52E3}" srcOrd="3" destOrd="0" parTransId="{8ECF3394-76E9-4834-8400-9F4FC462D7B0}" sibTransId="{219C2DD6-4B10-4889-B5B8-858247F0C128}"/>
    <dgm:cxn modelId="{2FC11007-01BB-470D-9422-1671E01275CE}" type="presOf" srcId="{A2560FD2-F12F-4A06-A96F-B86674952111}" destId="{6FED4196-A0D3-4E5C-83DA-99291A8FFFC3}" srcOrd="0" destOrd="0" presId="urn:microsoft.com/office/officeart/2017/3/layout/DropPinTimeline"/>
    <dgm:cxn modelId="{A88CD015-0B4C-42A0-97CD-7B9CF33287FA}" srcId="{CA6B1BA0-B2FC-48AD-8EDA-F4AAA4AF2782}" destId="{463A55FE-1640-4309-9729-73EF08E285CC}" srcOrd="4" destOrd="0" parTransId="{B8066A88-66A5-4117-9B85-20A4C78513AD}" sibTransId="{40F6A0A2-F696-4777-BD57-2EA21F870EEA}"/>
    <dgm:cxn modelId="{2F02861A-3FDC-4C2B-B724-282D5914D85A}" type="presOf" srcId="{212ADAAB-D5CB-4BBC-8DAF-7340FD334994}" destId="{6EC2FC68-E1B8-4274-8090-C2C96A4CD82C}" srcOrd="0" destOrd="0" presId="urn:microsoft.com/office/officeart/2017/3/layout/DropPinTimeline"/>
    <dgm:cxn modelId="{146C3436-7349-460D-8FAF-B5C22B68A41F}" type="presOf" srcId="{CA6B1BA0-B2FC-48AD-8EDA-F4AAA4AF2782}" destId="{3DA36ABE-9810-4ED4-9A55-2905E7588D06}" srcOrd="0" destOrd="0" presId="urn:microsoft.com/office/officeart/2017/3/layout/DropPinTimeline"/>
    <dgm:cxn modelId="{991E153C-2D4A-4089-A3BB-23D6CF24990F}" type="presOf" srcId="{683CC5F6-E9B5-49F2-909E-A68D38896308}" destId="{4EB3AA5C-1289-44C6-9F3E-859ABA28E18F}" srcOrd="0" destOrd="0" presId="urn:microsoft.com/office/officeart/2017/3/layout/DropPinTimeline"/>
    <dgm:cxn modelId="{39A11E5C-7A57-4117-A6DF-36000C29509C}" srcId="{9DCEA5FC-4640-45AF-B712-7A4FD94AEF0D}" destId="{831701CF-77C7-46C0-A913-8CC39517BAB8}" srcOrd="0" destOrd="0" parTransId="{13FBC60D-3EA6-4496-BA97-C1AE8C7F8961}" sibTransId="{75156CDF-E17B-4DAD-AE37-EA44D7F37090}"/>
    <dgm:cxn modelId="{DD687B5C-28C8-4088-99B8-D375C5FDAE4A}" srcId="{212ADAAB-D5CB-4BBC-8DAF-7340FD334994}" destId="{2AEE5C11-34AE-4EB7-8907-9BED418EA471}" srcOrd="0" destOrd="0" parTransId="{2E14AD1F-C7EA-45AE-ADC0-0EE92A6516CB}" sibTransId="{F36FDDA0-6B91-47CB-8114-B6F076E55FC8}"/>
    <dgm:cxn modelId="{E4469D45-E897-415B-A682-716414212B34}" type="presOf" srcId="{1E529C6E-C939-479A-A075-9E9B02837B50}" destId="{5C5070CD-E29E-4F50-9A43-342A2DE968FF}" srcOrd="0" destOrd="0" presId="urn:microsoft.com/office/officeart/2017/3/layout/DropPinTimeline"/>
    <dgm:cxn modelId="{33D45148-F5E9-4F33-84A7-062617E40C67}" type="presOf" srcId="{B6B3E966-32A7-4013-8735-9C8BD2D27390}" destId="{5C5070CD-E29E-4F50-9A43-342A2DE968FF}" srcOrd="0" destOrd="4" presId="urn:microsoft.com/office/officeart/2017/3/layout/DropPinTimeline"/>
    <dgm:cxn modelId="{DBD99269-D7F7-4B47-B17B-A5AE402751D9}" srcId="{63085546-7C7C-4B3E-ABEB-2669F1A65FB2}" destId="{9DCEA5FC-4640-45AF-B712-7A4FD94AEF0D}" srcOrd="0" destOrd="0" parTransId="{929A5FD9-0612-4B79-9B59-C3C36D34A069}" sibTransId="{0A99745B-BB5C-49B3-A782-8DB57641F6C9}"/>
    <dgm:cxn modelId="{22BDBF4B-1DF1-4708-8234-CFB7CE25C09D}" srcId="{CA6B1BA0-B2FC-48AD-8EDA-F4AAA4AF2782}" destId="{2A064271-08A1-47C1-85E7-FCBD045478C7}" srcOrd="1" destOrd="0" parTransId="{75F84AE7-7A3F-4E36-B446-9C8E48BC411B}" sibTransId="{346895D2-68A8-4191-B75C-09F1D190CFA3}"/>
    <dgm:cxn modelId="{C8C7266C-2A0C-476A-85B3-F12BE2521F4C}" srcId="{63085546-7C7C-4B3E-ABEB-2669F1A65FB2}" destId="{212ADAAB-D5CB-4BBC-8DAF-7340FD334994}" srcOrd="4" destOrd="0" parTransId="{45F6D312-A686-491E-95E3-EFB9640CC472}" sibTransId="{AB2787E4-2A8B-428D-A4AE-2B14DCFFC4E7}"/>
    <dgm:cxn modelId="{B5AC7F6C-B790-4CE5-85F7-56E8EBA1C004}" type="presOf" srcId="{2FCA7C6F-A197-4FB7-94B0-DDA353E3DE9F}" destId="{5C5070CD-E29E-4F50-9A43-342A2DE968FF}" srcOrd="0" destOrd="1" presId="urn:microsoft.com/office/officeart/2017/3/layout/DropPinTimeline"/>
    <dgm:cxn modelId="{2841EC4D-F3DC-4972-B897-89C9EA062B26}" type="presOf" srcId="{92921081-529B-4D1C-83A4-C416BB4C5224}" destId="{B608C5A1-CE9E-4410-9F2F-F714CC6AB069}" srcOrd="0" destOrd="0" presId="urn:microsoft.com/office/officeart/2017/3/layout/DropPinTimeline"/>
    <dgm:cxn modelId="{3C15AF51-54A6-4ED0-824A-52A4CE5468AB}" type="presOf" srcId="{2AEE5C11-34AE-4EB7-8907-9BED418EA471}" destId="{D1646913-A3FA-4470-A3E9-C64B0A13A62A}" srcOrd="0" destOrd="0" presId="urn:microsoft.com/office/officeart/2017/3/layout/DropPinTimeline"/>
    <dgm:cxn modelId="{24A8F052-3377-4BA4-8C62-CCF5039C85D7}" srcId="{CA6B1BA0-B2FC-48AD-8EDA-F4AAA4AF2782}" destId="{3CB04A44-4013-4CA7-90FD-29AFC3C15E37}" srcOrd="0" destOrd="0" parTransId="{ECEE936A-E3CC-4209-BECC-1CD0C85A2B72}" sibTransId="{D7A8F7A0-47A3-4464-B3B7-E0806DF46627}"/>
    <dgm:cxn modelId="{601FA375-B804-4895-B969-A3CE7B37C85C}" type="presOf" srcId="{096A9AF0-0DAE-4EB3-B448-4501DA034F4A}" destId="{C1E34084-406C-48D5-88FE-7226282DBC49}" srcOrd="0" destOrd="0" presId="urn:microsoft.com/office/officeart/2017/3/layout/DropPinTimeline"/>
    <dgm:cxn modelId="{F83DF077-A6DE-4B8C-A62E-2FB10C7306B7}" type="presOf" srcId="{4EA069F3-397F-40D5-94A6-32C3E355C277}" destId="{FC8603F2-85FC-4134-978C-4054E468209C}" srcOrd="0" destOrd="0" presId="urn:microsoft.com/office/officeart/2017/3/layout/DropPinTimeline"/>
    <dgm:cxn modelId="{761E4B58-8AA0-4EE9-9827-01A0CA5D8AAC}" type="presOf" srcId="{9DCEA5FC-4640-45AF-B712-7A4FD94AEF0D}" destId="{85C50C56-6DC8-4C47-8DBC-4FD6B1554AA4}" srcOrd="0" destOrd="0" presId="urn:microsoft.com/office/officeart/2017/3/layout/DropPinTimeline"/>
    <dgm:cxn modelId="{B05C4C7C-FEB8-4825-98A0-C38D3021918A}" srcId="{096A9AF0-0DAE-4EB3-B448-4501DA034F4A}" destId="{92921081-529B-4D1C-83A4-C416BB4C5224}" srcOrd="0" destOrd="0" parTransId="{5AD2C2F8-A1D7-469B-93D8-B578BEFE51F8}" sibTransId="{ECC13403-1F53-4ED4-AE4F-334EEC7C8710}"/>
    <dgm:cxn modelId="{2802187F-7EB3-49BE-9C62-E8F8F0567AFB}" type="presOf" srcId="{3CB04A44-4013-4CA7-90FD-29AFC3C15E37}" destId="{FE564261-183D-47F9-8E7E-BCFC5023A815}" srcOrd="0" destOrd="0" presId="urn:microsoft.com/office/officeart/2017/3/layout/DropPinTimeline"/>
    <dgm:cxn modelId="{F9D8B584-9399-4A2B-8ADC-F71293A4822C}" srcId="{63085546-7C7C-4B3E-ABEB-2669F1A65FB2}" destId="{A2560FD2-F12F-4A06-A96F-B86674952111}" srcOrd="5" destOrd="0" parTransId="{96173659-138A-4A00-AE0B-9063EA9393A6}" sibTransId="{D3C3BC3F-2256-4FBC-AFA5-0D035E3EACD7}"/>
    <dgm:cxn modelId="{6962CB85-619E-48BA-9D3B-32D1167AA8DF}" srcId="{A2560FD2-F12F-4A06-A96F-B86674952111}" destId="{B6B3E966-32A7-4013-8735-9C8BD2D27390}" srcOrd="4" destOrd="0" parTransId="{135AB9A7-C26A-4932-BB5C-4C62DDCC451E}" sibTransId="{CE186199-4385-4D78-9B26-DFC495C92E02}"/>
    <dgm:cxn modelId="{EDA83F90-2500-4C16-B2CD-BCD8445A928B}" srcId="{A2560FD2-F12F-4A06-A96F-B86674952111}" destId="{2FCA7C6F-A197-4FB7-94B0-DDA353E3DE9F}" srcOrd="1" destOrd="0" parTransId="{48181679-022D-4B75-9015-019DA2EE137F}" sibTransId="{93E19043-694C-4F83-B0F3-C29F87C9D82B}"/>
    <dgm:cxn modelId="{247DE591-0579-4FF5-9C62-940C4F67096B}" type="presOf" srcId="{63085546-7C7C-4B3E-ABEB-2669F1A65FB2}" destId="{7A5D3400-AF5B-4297-8592-4C1EDB9D0973}" srcOrd="0" destOrd="0" presId="urn:microsoft.com/office/officeart/2017/3/layout/DropPinTimeline"/>
    <dgm:cxn modelId="{E4AE6694-60BC-480F-A04A-A8EDFE748669}" type="presOf" srcId="{2A064271-08A1-47C1-85E7-FCBD045478C7}" destId="{FE564261-183D-47F9-8E7E-BCFC5023A815}" srcOrd="0" destOrd="1" presId="urn:microsoft.com/office/officeart/2017/3/layout/DropPinTimeline"/>
    <dgm:cxn modelId="{58767597-8CAC-4FD2-AD18-0C3C10789666}" type="presOf" srcId="{5C43605B-175E-488C-ADEB-021266789037}" destId="{5C5070CD-E29E-4F50-9A43-342A2DE968FF}" srcOrd="0" destOrd="3" presId="urn:microsoft.com/office/officeart/2017/3/layout/DropPinTimeline"/>
    <dgm:cxn modelId="{F16073A4-7F3E-4CB9-8FB4-14646A5FA672}" type="presOf" srcId="{831701CF-77C7-46C0-A913-8CC39517BAB8}" destId="{A782CF5D-A585-4990-846A-5EDBD19A9BDB}" srcOrd="0" destOrd="0" presId="urn:microsoft.com/office/officeart/2017/3/layout/DropPinTimeline"/>
    <dgm:cxn modelId="{FAD1B1A7-E590-4269-88BD-905431839B04}" type="presOf" srcId="{981FDD57-BC3A-42C4-B9DE-BADE286B52E3}" destId="{FE564261-183D-47F9-8E7E-BCFC5023A815}" srcOrd="0" destOrd="3" presId="urn:microsoft.com/office/officeart/2017/3/layout/DropPinTimeline"/>
    <dgm:cxn modelId="{405046B3-3241-4D84-B88C-EF556EA83DEC}" type="presOf" srcId="{463A55FE-1640-4309-9729-73EF08E285CC}" destId="{FE564261-183D-47F9-8E7E-BCFC5023A815}" srcOrd="0" destOrd="4" presId="urn:microsoft.com/office/officeart/2017/3/layout/DropPinTimeline"/>
    <dgm:cxn modelId="{99746BB5-7122-43B8-8680-CF610F03585C}" srcId="{A2560FD2-F12F-4A06-A96F-B86674952111}" destId="{1E529C6E-C939-479A-A075-9E9B02837B50}" srcOrd="0" destOrd="0" parTransId="{46B3C017-F97A-4640-992A-33AEE06B2EFC}" sibTransId="{192E80CB-2667-481C-8244-6EC4AEED1BC2}"/>
    <dgm:cxn modelId="{D37381B5-9903-4F0C-8479-50414956F3E0}" type="presOf" srcId="{20B289A8-AA26-44A7-9E1E-60A41CFB1533}" destId="{FE564261-183D-47F9-8E7E-BCFC5023A815}" srcOrd="0" destOrd="2" presId="urn:microsoft.com/office/officeart/2017/3/layout/DropPinTimeline"/>
    <dgm:cxn modelId="{CA0753BD-DB60-4D68-8486-5B376B839B26}" srcId="{63085546-7C7C-4B3E-ABEB-2669F1A65FB2}" destId="{096A9AF0-0DAE-4EB3-B448-4501DA034F4A}" srcOrd="1" destOrd="0" parTransId="{8CE6ABD6-768E-42C8-9029-C3B5F278B21C}" sibTransId="{6B0D7DA9-E6ED-4137-9716-F48BF62327A8}"/>
    <dgm:cxn modelId="{DB87D6C7-E1BE-49E9-BDA1-3A2D9C4A4C2F}" srcId="{A2560FD2-F12F-4A06-A96F-B86674952111}" destId="{5C43605B-175E-488C-ADEB-021266789037}" srcOrd="3" destOrd="0" parTransId="{5E6BA3A2-7131-4493-9F7B-63A45752AC5B}" sibTransId="{191DDF2E-DE6C-43B1-BD42-946F9D3FA6EE}"/>
    <dgm:cxn modelId="{BC5A70C8-9D97-4922-BCDB-6316D191C527}" srcId="{683CC5F6-E9B5-49F2-909E-A68D38896308}" destId="{4EA069F3-397F-40D5-94A6-32C3E355C277}" srcOrd="0" destOrd="0" parTransId="{2F99115B-608E-4E08-A503-B74879A76D07}" sibTransId="{E94D5EF7-F47C-476C-A5FE-1C35261B578A}"/>
    <dgm:cxn modelId="{DFBC7FE6-BD6E-4A5B-A682-0C146821878A}" srcId="{A2560FD2-F12F-4A06-A96F-B86674952111}" destId="{C5903A92-5AF8-4CD3-BF52-24CDF23EF55D}" srcOrd="2" destOrd="0" parTransId="{0F72001C-C87B-4D55-9343-D2A394A3E519}" sibTransId="{7DFF3B18-B7D8-4A3B-AA6E-FDE25412A61B}"/>
    <dgm:cxn modelId="{CD6B6EE8-3813-4EF1-BFEC-C005A3326D63}" srcId="{63085546-7C7C-4B3E-ABEB-2669F1A65FB2}" destId="{CA6B1BA0-B2FC-48AD-8EDA-F4AAA4AF2782}" srcOrd="3" destOrd="0" parTransId="{D7D3AA07-BCB9-4212-A556-E90870FB1413}" sibTransId="{39FB540D-D808-4040-9A37-0AC474C0212F}"/>
    <dgm:cxn modelId="{CA03E9EA-B0A5-4F3D-B571-1B2149331598}" type="presOf" srcId="{C5903A92-5AF8-4CD3-BF52-24CDF23EF55D}" destId="{5C5070CD-E29E-4F50-9A43-342A2DE968FF}" srcOrd="0" destOrd="2" presId="urn:microsoft.com/office/officeart/2017/3/layout/DropPinTimeline"/>
    <dgm:cxn modelId="{59786CF9-070F-4821-A4E9-D33DB930D8D2}" srcId="{63085546-7C7C-4B3E-ABEB-2669F1A65FB2}" destId="{683CC5F6-E9B5-49F2-909E-A68D38896308}" srcOrd="2" destOrd="0" parTransId="{15BFC747-B881-4328-BFBE-9BC128388CC6}" sibTransId="{4C61DDEE-8BBF-4CBF-B066-7E60B6DF0A11}"/>
    <dgm:cxn modelId="{40141EFE-3166-40C6-80DA-1289FC866B0F}" srcId="{CA6B1BA0-B2FC-48AD-8EDA-F4AAA4AF2782}" destId="{20B289A8-AA26-44A7-9E1E-60A41CFB1533}" srcOrd="2" destOrd="0" parTransId="{524710A1-05F5-4D68-AE44-00B7952CA07A}" sibTransId="{AE425D5F-EA11-4CD3-9B98-7414309F4E2C}"/>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4CF30FDC-8EA5-4C55-A240-DA99543AE3C6}" type="presParOf" srcId="{46A6B157-7198-41C4-9D25-C4F8885F1B6F}" destId="{578E6A06-6F61-48BD-9F1A-48E731D6E26D}" srcOrd="0" destOrd="0" presId="urn:microsoft.com/office/officeart/2017/3/layout/DropPinTimeline"/>
    <dgm:cxn modelId="{7F06BCA7-F8E6-43B5-AEBF-3EA16A460043}" type="presParOf" srcId="{578E6A06-6F61-48BD-9F1A-48E731D6E26D}" destId="{9F727168-E825-43C1-AF50-41E115F59C0C}" srcOrd="0" destOrd="0" presId="urn:microsoft.com/office/officeart/2017/3/layout/DropPinTimeline"/>
    <dgm:cxn modelId="{39550BBA-C07C-435F-AE58-6A3869656E8F}" type="presParOf" srcId="{578E6A06-6F61-48BD-9F1A-48E731D6E26D}" destId="{0C380CA5-521A-4949-A022-450DA9C217F5}" srcOrd="1" destOrd="0" presId="urn:microsoft.com/office/officeart/2017/3/layout/DropPinTimeline"/>
    <dgm:cxn modelId="{50FAF036-8C4F-4AB4-964E-F6C0C8E1B366}" type="presParOf" srcId="{0C380CA5-521A-4949-A022-450DA9C217F5}" destId="{19EF924A-339B-436A-9151-9C7B0B0377B9}" srcOrd="0" destOrd="0" presId="urn:microsoft.com/office/officeart/2017/3/layout/DropPinTimeline"/>
    <dgm:cxn modelId="{FEF6FDFF-AC95-4350-940F-FC375C454173}" type="presParOf" srcId="{0C380CA5-521A-4949-A022-450DA9C217F5}" destId="{846B4BA4-33F0-43CE-A60E-B95E195AD5A9}" srcOrd="1" destOrd="0" presId="urn:microsoft.com/office/officeart/2017/3/layout/DropPinTimeline"/>
    <dgm:cxn modelId="{86FB1E3B-8C27-43E3-9CFC-6B9AD5B19723}" type="presParOf" srcId="{578E6A06-6F61-48BD-9F1A-48E731D6E26D}" destId="{A782CF5D-A585-4990-846A-5EDBD19A9BDB}" srcOrd="2" destOrd="0" presId="urn:microsoft.com/office/officeart/2017/3/layout/DropPinTimeline"/>
    <dgm:cxn modelId="{A2AA414F-7DC4-4250-B21D-62866A63C6BC}" type="presParOf" srcId="{578E6A06-6F61-48BD-9F1A-48E731D6E26D}" destId="{85C50C56-6DC8-4C47-8DBC-4FD6B1554AA4}" srcOrd="3" destOrd="0" presId="urn:microsoft.com/office/officeart/2017/3/layout/DropPinTimeline"/>
    <dgm:cxn modelId="{AEEA7548-3D0E-4A32-8C4A-EEFE5745C7DF}" type="presParOf" srcId="{578E6A06-6F61-48BD-9F1A-48E731D6E26D}" destId="{4F322B1B-F357-4BCD-BF34-8A0D705A1CE7}" srcOrd="4" destOrd="0" presId="urn:microsoft.com/office/officeart/2017/3/layout/DropPinTimeline"/>
    <dgm:cxn modelId="{7AB3159E-92F2-4399-AE36-6211AADC42EA}" type="presParOf" srcId="{578E6A06-6F61-48BD-9F1A-48E731D6E26D}" destId="{9FF32B1E-94FD-475E-9959-8E0546070C5B}" srcOrd="5" destOrd="0" presId="urn:microsoft.com/office/officeart/2017/3/layout/DropPinTimeline"/>
    <dgm:cxn modelId="{CAD3EAEA-2806-4987-BD88-048D89C54CF1}" type="presParOf" srcId="{46A6B157-7198-41C4-9D25-C4F8885F1B6F}" destId="{C9E000F5-B650-46EB-A3B0-FBA6593CE548}" srcOrd="1" destOrd="0" presId="urn:microsoft.com/office/officeart/2017/3/layout/DropPinTimeline"/>
    <dgm:cxn modelId="{5EA5B657-7F2F-44E2-B1DD-0B3ECBD1E99D}" type="presParOf" srcId="{46A6B157-7198-41C4-9D25-C4F8885F1B6F}" destId="{64373A7D-C7A5-4C0C-9781-58743159539A}" srcOrd="2" destOrd="0" presId="urn:microsoft.com/office/officeart/2017/3/layout/DropPinTimeline"/>
    <dgm:cxn modelId="{14BAE908-5010-418B-B10F-E0EF3644818C}" type="presParOf" srcId="{64373A7D-C7A5-4C0C-9781-58743159539A}" destId="{B57996C3-16BE-4CEB-B9E2-6FFC42938F41}" srcOrd="0" destOrd="0" presId="urn:microsoft.com/office/officeart/2017/3/layout/DropPinTimeline"/>
    <dgm:cxn modelId="{6EE799C9-2ACE-448A-B9B4-1F0BFCC5494D}" type="presParOf" srcId="{64373A7D-C7A5-4C0C-9781-58743159539A}" destId="{BC71368F-DA7E-405D-93AC-3A6767BF9FC6}" srcOrd="1" destOrd="0" presId="urn:microsoft.com/office/officeart/2017/3/layout/DropPinTimeline"/>
    <dgm:cxn modelId="{59CC3372-0972-45A9-AB2E-167939969C7E}" type="presParOf" srcId="{BC71368F-DA7E-405D-93AC-3A6767BF9FC6}" destId="{5B4632EA-1574-417A-A3FA-D711159FBAD1}" srcOrd="0" destOrd="0" presId="urn:microsoft.com/office/officeart/2017/3/layout/DropPinTimeline"/>
    <dgm:cxn modelId="{1BF47519-9E4E-4BB0-BCBA-A5961FF9A6CD}" type="presParOf" srcId="{BC71368F-DA7E-405D-93AC-3A6767BF9FC6}" destId="{032E0966-F86B-4BBD-BE80-8FAB861AF0E8}" srcOrd="1" destOrd="0" presId="urn:microsoft.com/office/officeart/2017/3/layout/DropPinTimeline"/>
    <dgm:cxn modelId="{882EEBD2-110A-4990-8880-616C578449B7}" type="presParOf" srcId="{64373A7D-C7A5-4C0C-9781-58743159539A}" destId="{B608C5A1-CE9E-4410-9F2F-F714CC6AB069}" srcOrd="2" destOrd="0" presId="urn:microsoft.com/office/officeart/2017/3/layout/DropPinTimeline"/>
    <dgm:cxn modelId="{E5F82FBD-2B6D-4121-BACE-4D1B9A91EC66}" type="presParOf" srcId="{64373A7D-C7A5-4C0C-9781-58743159539A}" destId="{C1E34084-406C-48D5-88FE-7226282DBC49}" srcOrd="3" destOrd="0" presId="urn:microsoft.com/office/officeart/2017/3/layout/DropPinTimeline"/>
    <dgm:cxn modelId="{B94D7E38-E5D7-44D5-B33C-E3A0C78F3780}" type="presParOf" srcId="{64373A7D-C7A5-4C0C-9781-58743159539A}" destId="{33168228-1414-4AAF-B7E5-C08A80BBB2F1}" srcOrd="4" destOrd="0" presId="urn:microsoft.com/office/officeart/2017/3/layout/DropPinTimeline"/>
    <dgm:cxn modelId="{397EE9F0-39A3-4A02-B678-70EBE6F9F893}" type="presParOf" srcId="{64373A7D-C7A5-4C0C-9781-58743159539A}" destId="{C791BCDD-76D3-4E0E-98B9-0C4903CF0E94}" srcOrd="5" destOrd="0" presId="urn:microsoft.com/office/officeart/2017/3/layout/DropPinTimeline"/>
    <dgm:cxn modelId="{AD2F3FEC-DCA0-43DB-982D-903784448797}" type="presParOf" srcId="{46A6B157-7198-41C4-9D25-C4F8885F1B6F}" destId="{3B1DA912-FDB7-4F73-8823-B30C56F7DE86}" srcOrd="3" destOrd="0" presId="urn:microsoft.com/office/officeart/2017/3/layout/DropPinTimeline"/>
    <dgm:cxn modelId="{51C3A01D-5793-42E1-B8B1-95C7AEB64581}" type="presParOf" srcId="{46A6B157-7198-41C4-9D25-C4F8885F1B6F}" destId="{DCEEC7C0-6CAC-4153-B66A-D920E3B7F504}" srcOrd="4" destOrd="0" presId="urn:microsoft.com/office/officeart/2017/3/layout/DropPinTimeline"/>
    <dgm:cxn modelId="{86D426D3-DE4C-4BB4-8C09-D2C63BD51E4E}" type="presParOf" srcId="{DCEEC7C0-6CAC-4153-B66A-D920E3B7F504}" destId="{56361E50-9FEC-48AD-A369-C1A8379B35EC}" srcOrd="0" destOrd="0" presId="urn:microsoft.com/office/officeart/2017/3/layout/DropPinTimeline"/>
    <dgm:cxn modelId="{02CD6C3F-E995-471C-94FB-C0D54B4842D5}" type="presParOf" srcId="{DCEEC7C0-6CAC-4153-B66A-D920E3B7F504}" destId="{70AC7E27-D774-4261-A80F-683BBD09A81D}" srcOrd="1" destOrd="0" presId="urn:microsoft.com/office/officeart/2017/3/layout/DropPinTimeline"/>
    <dgm:cxn modelId="{5CF11FCC-C23E-454E-AC1E-DFD67727D7CD}" type="presParOf" srcId="{70AC7E27-D774-4261-A80F-683BBD09A81D}" destId="{7BC09B8D-1C75-4604-9F35-AEC078447C45}" srcOrd="0" destOrd="0" presId="urn:microsoft.com/office/officeart/2017/3/layout/DropPinTimeline"/>
    <dgm:cxn modelId="{F5089ADD-33C1-472D-BAF2-91B6652DF1A9}" type="presParOf" srcId="{70AC7E27-D774-4261-A80F-683BBD09A81D}" destId="{DFE91A1F-E910-48AB-A4C9-128002268483}" srcOrd="1" destOrd="0" presId="urn:microsoft.com/office/officeart/2017/3/layout/DropPinTimeline"/>
    <dgm:cxn modelId="{FD943790-5411-4A3B-924D-4403B21626BA}" type="presParOf" srcId="{DCEEC7C0-6CAC-4153-B66A-D920E3B7F504}" destId="{FC8603F2-85FC-4134-978C-4054E468209C}" srcOrd="2" destOrd="0" presId="urn:microsoft.com/office/officeart/2017/3/layout/DropPinTimeline"/>
    <dgm:cxn modelId="{D5E16DB1-0EBE-490A-BD7E-FD19274E6A38}" type="presParOf" srcId="{DCEEC7C0-6CAC-4153-B66A-D920E3B7F504}" destId="{4EB3AA5C-1289-44C6-9F3E-859ABA28E18F}" srcOrd="3" destOrd="0" presId="urn:microsoft.com/office/officeart/2017/3/layout/DropPinTimeline"/>
    <dgm:cxn modelId="{8DE5DA9E-2AA7-43F7-8DD5-E5ECEF772101}" type="presParOf" srcId="{DCEEC7C0-6CAC-4153-B66A-D920E3B7F504}" destId="{0BB03C0E-97EC-4D66-9B09-35D689DAB28C}" srcOrd="4" destOrd="0" presId="urn:microsoft.com/office/officeart/2017/3/layout/DropPinTimeline"/>
    <dgm:cxn modelId="{DA57C1DD-192D-489A-BBC9-D9ACA01A09F2}" type="presParOf" srcId="{DCEEC7C0-6CAC-4153-B66A-D920E3B7F504}" destId="{1A7A92CB-81F0-42D4-87BF-4008DEFA9CA8}" srcOrd="5" destOrd="0" presId="urn:microsoft.com/office/officeart/2017/3/layout/DropPinTimeline"/>
    <dgm:cxn modelId="{7E5E61DA-CACE-4FC7-A295-A50C9FA0159E}" type="presParOf" srcId="{46A6B157-7198-41C4-9D25-C4F8885F1B6F}" destId="{ABE3202B-256B-4398-8B41-CB40EDB06266}" srcOrd="5" destOrd="0" presId="urn:microsoft.com/office/officeart/2017/3/layout/DropPinTimeline"/>
    <dgm:cxn modelId="{07DA9BDD-D756-4F29-80E5-7856AC99F270}" type="presParOf" srcId="{46A6B157-7198-41C4-9D25-C4F8885F1B6F}" destId="{B744CD57-FD23-4E62-9589-4CAC57B034E9}" srcOrd="6" destOrd="0" presId="urn:microsoft.com/office/officeart/2017/3/layout/DropPinTimeline"/>
    <dgm:cxn modelId="{A54741C0-57CC-4443-9EC5-35B27EE5E879}" type="presParOf" srcId="{B744CD57-FD23-4E62-9589-4CAC57B034E9}" destId="{D891B168-1DA5-4124-931F-A51FCB8EFC11}" srcOrd="0" destOrd="0" presId="urn:microsoft.com/office/officeart/2017/3/layout/DropPinTimeline"/>
    <dgm:cxn modelId="{44B3C3FE-C503-4088-9594-FF6526E19BF3}" type="presParOf" srcId="{B744CD57-FD23-4E62-9589-4CAC57B034E9}" destId="{42206762-CD73-4F82-B16A-D168E2503215}" srcOrd="1" destOrd="0" presId="urn:microsoft.com/office/officeart/2017/3/layout/DropPinTimeline"/>
    <dgm:cxn modelId="{239B9997-909E-499F-90E5-95A977AC216C}" type="presParOf" srcId="{42206762-CD73-4F82-B16A-D168E2503215}" destId="{C0DBECBF-E3AA-450B-95D4-8349AA21B4F8}" srcOrd="0" destOrd="0" presId="urn:microsoft.com/office/officeart/2017/3/layout/DropPinTimeline"/>
    <dgm:cxn modelId="{913BA6FA-228D-4434-8839-0BBC563346A1}" type="presParOf" srcId="{42206762-CD73-4F82-B16A-D168E2503215}" destId="{6EDDD44C-F5E4-49AD-B1D9-346B8B8AEE8F}" srcOrd="1" destOrd="0" presId="urn:microsoft.com/office/officeart/2017/3/layout/DropPinTimeline"/>
    <dgm:cxn modelId="{81CB2C61-6B70-4A51-ACCE-DD65EFE72264}" type="presParOf" srcId="{B744CD57-FD23-4E62-9589-4CAC57B034E9}" destId="{FE564261-183D-47F9-8E7E-BCFC5023A815}" srcOrd="2" destOrd="0" presId="urn:microsoft.com/office/officeart/2017/3/layout/DropPinTimeline"/>
    <dgm:cxn modelId="{0D94F868-59F8-4671-9038-53D01D6C70F0}" type="presParOf" srcId="{B744CD57-FD23-4E62-9589-4CAC57B034E9}" destId="{3DA36ABE-9810-4ED4-9A55-2905E7588D06}" srcOrd="3" destOrd="0" presId="urn:microsoft.com/office/officeart/2017/3/layout/DropPinTimeline"/>
    <dgm:cxn modelId="{A0A095FA-FAD3-4861-A220-140A889CB7D8}" type="presParOf" srcId="{B744CD57-FD23-4E62-9589-4CAC57B034E9}" destId="{4B9F5909-A57C-4893-9C8A-D5960FE9BE37}" srcOrd="4" destOrd="0" presId="urn:microsoft.com/office/officeart/2017/3/layout/DropPinTimeline"/>
    <dgm:cxn modelId="{8FFFA548-0EFE-4476-B5A5-95CB32500074}" type="presParOf" srcId="{B744CD57-FD23-4E62-9589-4CAC57B034E9}" destId="{DEDCEF89-DB8F-4197-B2D2-2D39426E0B96}" srcOrd="5" destOrd="0" presId="urn:microsoft.com/office/officeart/2017/3/layout/DropPinTimeline"/>
    <dgm:cxn modelId="{D7A836E4-E400-4ED7-ABF3-88920F3B86D1}" type="presParOf" srcId="{46A6B157-7198-41C4-9D25-C4F8885F1B6F}" destId="{4A96FD2F-C127-41DC-AA54-1EEBED6BA483}" srcOrd="7" destOrd="0" presId="urn:microsoft.com/office/officeart/2017/3/layout/DropPinTimeline"/>
    <dgm:cxn modelId="{2E35C8AB-C54E-4DE6-98F2-126D8B12CA35}" type="presParOf" srcId="{46A6B157-7198-41C4-9D25-C4F8885F1B6F}" destId="{A1AE2BC4-A99C-4DD3-A84D-EB3461D18287}" srcOrd="8" destOrd="0" presId="urn:microsoft.com/office/officeart/2017/3/layout/DropPinTimeline"/>
    <dgm:cxn modelId="{AC45CECB-C5CF-4E80-98D8-0844891DC577}" type="presParOf" srcId="{A1AE2BC4-A99C-4DD3-A84D-EB3461D18287}" destId="{278CF1E0-B1C4-4B10-A5EC-FD7EF0557E2D}" srcOrd="0" destOrd="0" presId="urn:microsoft.com/office/officeart/2017/3/layout/DropPinTimeline"/>
    <dgm:cxn modelId="{FAC5196A-0FF0-48C2-A8D5-A327A9296F37}" type="presParOf" srcId="{A1AE2BC4-A99C-4DD3-A84D-EB3461D18287}" destId="{27B65FB4-BE6A-41E6-BBE9-8DC9F7B73486}" srcOrd="1" destOrd="0" presId="urn:microsoft.com/office/officeart/2017/3/layout/DropPinTimeline"/>
    <dgm:cxn modelId="{6506C7DF-695E-463E-9F7A-076AACE839A3}" type="presParOf" srcId="{27B65FB4-BE6A-41E6-BBE9-8DC9F7B73486}" destId="{488CC4C6-DFBC-460C-A9ED-BEDA8CC682D4}" srcOrd="0" destOrd="0" presId="urn:microsoft.com/office/officeart/2017/3/layout/DropPinTimeline"/>
    <dgm:cxn modelId="{BB2EC07F-9382-4ADC-B58A-370E51165161}" type="presParOf" srcId="{27B65FB4-BE6A-41E6-BBE9-8DC9F7B73486}" destId="{48CA82DA-B677-461B-A08D-337683480059}" srcOrd="1" destOrd="0" presId="urn:microsoft.com/office/officeart/2017/3/layout/DropPinTimeline"/>
    <dgm:cxn modelId="{D2C7B1A6-CF92-4104-85AF-7ED69E77FB2E}" type="presParOf" srcId="{A1AE2BC4-A99C-4DD3-A84D-EB3461D18287}" destId="{D1646913-A3FA-4470-A3E9-C64B0A13A62A}" srcOrd="2" destOrd="0" presId="urn:microsoft.com/office/officeart/2017/3/layout/DropPinTimeline"/>
    <dgm:cxn modelId="{6DFB5DDF-069E-470A-9D51-14C2EEBAEAB6}" type="presParOf" srcId="{A1AE2BC4-A99C-4DD3-A84D-EB3461D18287}" destId="{6EC2FC68-E1B8-4274-8090-C2C96A4CD82C}" srcOrd="3" destOrd="0" presId="urn:microsoft.com/office/officeart/2017/3/layout/DropPinTimeline"/>
    <dgm:cxn modelId="{E13030DA-BCC9-42B5-90A4-C1245E765FC8}" type="presParOf" srcId="{A1AE2BC4-A99C-4DD3-A84D-EB3461D18287}" destId="{4F41BF23-550C-4E7F-977E-3D22E3AF7B51}" srcOrd="4" destOrd="0" presId="urn:microsoft.com/office/officeart/2017/3/layout/DropPinTimeline"/>
    <dgm:cxn modelId="{5DC7870F-4614-4A72-AB7A-994AF1F8A4DE}" type="presParOf" srcId="{A1AE2BC4-A99C-4DD3-A84D-EB3461D18287}" destId="{5018695D-CFD4-49F8-8967-BA8A0C0A0DE1}" srcOrd="5" destOrd="0" presId="urn:microsoft.com/office/officeart/2017/3/layout/DropPinTimeline"/>
    <dgm:cxn modelId="{39DED560-FDC7-4A20-BA37-B726CE3DBE1E}" type="presParOf" srcId="{46A6B157-7198-41C4-9D25-C4F8885F1B6F}" destId="{61EA613E-57A8-485F-A4A9-29037092E83A}" srcOrd="9" destOrd="0" presId="urn:microsoft.com/office/officeart/2017/3/layout/DropPinTimeline"/>
    <dgm:cxn modelId="{54E41EA0-9E87-40EF-B950-CD0D02632A5E}" type="presParOf" srcId="{46A6B157-7198-41C4-9D25-C4F8885F1B6F}" destId="{0F3B3032-C16A-44EB-AE28-CB7C1D797D2B}" srcOrd="10" destOrd="0" presId="urn:microsoft.com/office/officeart/2017/3/layout/DropPinTimeline"/>
    <dgm:cxn modelId="{1942FCC2-B760-454F-8ED4-284B5F0D173F}" type="presParOf" srcId="{0F3B3032-C16A-44EB-AE28-CB7C1D797D2B}" destId="{A64C6D16-2F77-439A-848A-F1081C5E5CBE}" srcOrd="0" destOrd="0" presId="urn:microsoft.com/office/officeart/2017/3/layout/DropPinTimeline"/>
    <dgm:cxn modelId="{AC143F48-BF04-4D0E-89BA-960F2ABBD0BF}" type="presParOf" srcId="{0F3B3032-C16A-44EB-AE28-CB7C1D797D2B}" destId="{8EFC6EAF-71E5-48C3-9F69-6FB96640B14F}" srcOrd="1" destOrd="0" presId="urn:microsoft.com/office/officeart/2017/3/layout/DropPinTimeline"/>
    <dgm:cxn modelId="{9D150C9C-5EFC-4A02-8C37-075CE44C91E1}" type="presParOf" srcId="{8EFC6EAF-71E5-48C3-9F69-6FB96640B14F}" destId="{73F98938-B973-410F-B6E0-43437FA146E6}" srcOrd="0" destOrd="0" presId="urn:microsoft.com/office/officeart/2017/3/layout/DropPinTimeline"/>
    <dgm:cxn modelId="{64F7D1CF-1C75-4E99-9650-834BFE5A5694}" type="presParOf" srcId="{8EFC6EAF-71E5-48C3-9F69-6FB96640B14F}" destId="{26BE64BD-02BC-4C6F-AC50-F9617E59754D}" srcOrd="1" destOrd="0" presId="urn:microsoft.com/office/officeart/2017/3/layout/DropPinTimeline"/>
    <dgm:cxn modelId="{C16907F7-D721-4CDC-AE06-6F5EE47FD277}" type="presParOf" srcId="{0F3B3032-C16A-44EB-AE28-CB7C1D797D2B}" destId="{5C5070CD-E29E-4F50-9A43-342A2DE968FF}" srcOrd="2" destOrd="0" presId="urn:microsoft.com/office/officeart/2017/3/layout/DropPinTimeline"/>
    <dgm:cxn modelId="{CA8AB878-D5FF-4555-BB9A-8E6D1CC53290}" type="presParOf" srcId="{0F3B3032-C16A-44EB-AE28-CB7C1D797D2B}" destId="{6FED4196-A0D3-4E5C-83DA-99291A8FFFC3}" srcOrd="3" destOrd="0" presId="urn:microsoft.com/office/officeart/2017/3/layout/DropPinTimeline"/>
    <dgm:cxn modelId="{55A40688-F4F2-41AC-A466-706C7C2D4FCF}" type="presParOf" srcId="{0F3B3032-C16A-44EB-AE28-CB7C1D797D2B}" destId="{54DE4918-169B-4E9C-B946-44A9D45AEC94}" srcOrd="4" destOrd="0" presId="urn:microsoft.com/office/officeart/2017/3/layout/DropPinTimeline"/>
    <dgm:cxn modelId="{506414DA-3D19-4555-9698-F2128A0EF183}" type="presParOf" srcId="{0F3B3032-C16A-44EB-AE28-CB7C1D797D2B}" destId="{75F2030E-997B-4809-B3F1-AEF48EEEDB2B}" srcOrd="5" destOrd="0" presId="urn:microsoft.com/office/officeart/2017/3/layout/DropPinTimeline"/>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6AB58-0C18-4A6F-83D7-A0FFD5FD0C3C}">
      <dsp:nvSpPr>
        <dsp:cNvPr id="0" name=""/>
        <dsp:cNvSpPr/>
      </dsp:nvSpPr>
      <dsp:spPr>
        <a:xfrm>
          <a:off x="0" y="4039905"/>
          <a:ext cx="2325478"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DF0F173-625C-4561-B2E2-3D8CF8E60456}">
      <dsp:nvSpPr>
        <dsp:cNvPr id="0" name=""/>
        <dsp:cNvSpPr/>
      </dsp:nvSpPr>
      <dsp:spPr>
        <a:xfrm>
          <a:off x="0" y="2826190"/>
          <a:ext cx="2325478"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9BBB95-FFE3-4942-9890-924887E91F81}">
      <dsp:nvSpPr>
        <dsp:cNvPr id="0" name=""/>
        <dsp:cNvSpPr/>
      </dsp:nvSpPr>
      <dsp:spPr>
        <a:xfrm>
          <a:off x="0" y="1612474"/>
          <a:ext cx="2325478"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D8B1EE-3C2C-4B49-844D-97719ADD7901}">
      <dsp:nvSpPr>
        <dsp:cNvPr id="0" name=""/>
        <dsp:cNvSpPr/>
      </dsp:nvSpPr>
      <dsp:spPr>
        <a:xfrm>
          <a:off x="0" y="398759"/>
          <a:ext cx="2325478"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B0C87C-EE69-47F2-8B89-B08D37BAB4CF}">
      <dsp:nvSpPr>
        <dsp:cNvPr id="0" name=""/>
        <dsp:cNvSpPr/>
      </dsp:nvSpPr>
      <dsp:spPr>
        <a:xfrm>
          <a:off x="604624" y="859"/>
          <a:ext cx="1720853" cy="397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1" kern="1200">
              <a:effectLst/>
              <a:latin typeface="Calibri" panose="020F0502020204030204" pitchFamily="34" charset="0"/>
              <a:ea typeface="Calibri" panose="020F0502020204030204" pitchFamily="34" charset="0"/>
              <a:cs typeface="Times New Roman" panose="02020603050405020304" pitchFamily="18" charset="0"/>
            </a:rPr>
            <a:t>100% Federal</a:t>
          </a:r>
          <a:endParaRPr lang="en-US" sz="1800" kern="1200" dirty="0"/>
        </a:p>
      </dsp:txBody>
      <dsp:txXfrm>
        <a:off x="604624" y="859"/>
        <a:ext cx="1720853" cy="397900"/>
      </dsp:txXfrm>
    </dsp:sp>
    <dsp:sp modelId="{4C198C9B-FE9A-4113-8D09-008B61704016}">
      <dsp:nvSpPr>
        <dsp:cNvPr id="0" name=""/>
        <dsp:cNvSpPr/>
      </dsp:nvSpPr>
      <dsp:spPr>
        <a:xfrm>
          <a:off x="0" y="859"/>
          <a:ext cx="604624" cy="397900"/>
        </a:xfrm>
        <a:prstGeom prst="round2SameRect">
          <a:avLst>
            <a:gd name="adj1" fmla="val 16670"/>
            <a:gd name="adj2" fmla="val 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19427" y="20286"/>
        <a:ext cx="565770" cy="378473"/>
      </dsp:txXfrm>
    </dsp:sp>
    <dsp:sp modelId="{894F56D2-53B3-4A62-9F19-5757648A7267}">
      <dsp:nvSpPr>
        <dsp:cNvPr id="0" name=""/>
        <dsp:cNvSpPr/>
      </dsp:nvSpPr>
      <dsp:spPr>
        <a:xfrm>
          <a:off x="0" y="398759"/>
          <a:ext cx="2325478" cy="7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Funding Source</a:t>
          </a:r>
        </a:p>
      </dsp:txBody>
      <dsp:txXfrm>
        <a:off x="0" y="398759"/>
        <a:ext cx="2325478" cy="795920"/>
      </dsp:txXfrm>
    </dsp:sp>
    <dsp:sp modelId="{32F6CCBE-8577-4586-940C-A6DA3445478F}">
      <dsp:nvSpPr>
        <dsp:cNvPr id="0" name=""/>
        <dsp:cNvSpPr/>
      </dsp:nvSpPr>
      <dsp:spPr>
        <a:xfrm>
          <a:off x="604624" y="1214574"/>
          <a:ext cx="1720853" cy="397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1" kern="1200" dirty="0"/>
            <a:t>$300</a:t>
          </a:r>
        </a:p>
      </dsp:txBody>
      <dsp:txXfrm>
        <a:off x="604624" y="1214574"/>
        <a:ext cx="1720853" cy="397900"/>
      </dsp:txXfrm>
    </dsp:sp>
    <dsp:sp modelId="{69686F6C-6767-49F5-8B0E-971A82846756}">
      <dsp:nvSpPr>
        <dsp:cNvPr id="0" name=""/>
        <dsp:cNvSpPr/>
      </dsp:nvSpPr>
      <dsp:spPr>
        <a:xfrm>
          <a:off x="0" y="1214574"/>
          <a:ext cx="604624" cy="397900"/>
        </a:xfrm>
        <a:prstGeom prst="round2SameRect">
          <a:avLst>
            <a:gd name="adj1" fmla="val 16670"/>
            <a:gd name="adj2" fmla="val 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19427" y="1234001"/>
        <a:ext cx="565770" cy="378473"/>
      </dsp:txXfrm>
    </dsp:sp>
    <dsp:sp modelId="{E99FDC11-AFF3-4FC1-A2BB-5AF85D425AE0}">
      <dsp:nvSpPr>
        <dsp:cNvPr id="0" name=""/>
        <dsp:cNvSpPr/>
      </dsp:nvSpPr>
      <dsp:spPr>
        <a:xfrm>
          <a:off x="0" y="1612474"/>
          <a:ext cx="2325478" cy="7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Average Benefit Per Household</a:t>
          </a:r>
        </a:p>
      </dsp:txBody>
      <dsp:txXfrm>
        <a:off x="0" y="1612474"/>
        <a:ext cx="2325478" cy="795920"/>
      </dsp:txXfrm>
    </dsp:sp>
    <dsp:sp modelId="{C4F6692D-F333-4F14-B84F-D361E225494F}">
      <dsp:nvSpPr>
        <dsp:cNvPr id="0" name=""/>
        <dsp:cNvSpPr/>
      </dsp:nvSpPr>
      <dsp:spPr>
        <a:xfrm>
          <a:off x="604624" y="2428290"/>
          <a:ext cx="1720853" cy="397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1" kern="1200" dirty="0">
              <a:effectLst/>
              <a:latin typeface="Calibri" panose="020F0502020204030204" pitchFamily="34" charset="0"/>
              <a:ea typeface="Calibri" panose="020F0502020204030204" pitchFamily="34" charset="0"/>
              <a:cs typeface="Times New Roman" panose="02020603050405020304" pitchFamily="18" charset="0"/>
            </a:rPr>
            <a:t>$194  per month</a:t>
          </a:r>
          <a:endParaRPr lang="en-US" sz="1800" kern="1200" dirty="0"/>
        </a:p>
      </dsp:txBody>
      <dsp:txXfrm>
        <a:off x="604624" y="2428290"/>
        <a:ext cx="1720853" cy="397900"/>
      </dsp:txXfrm>
    </dsp:sp>
    <dsp:sp modelId="{DB47816A-19BD-4BF8-B145-9A669C74595A}">
      <dsp:nvSpPr>
        <dsp:cNvPr id="0" name=""/>
        <dsp:cNvSpPr/>
      </dsp:nvSpPr>
      <dsp:spPr>
        <a:xfrm>
          <a:off x="0" y="2428290"/>
          <a:ext cx="604624" cy="397900"/>
        </a:xfrm>
        <a:prstGeom prst="round2SameRect">
          <a:avLst>
            <a:gd name="adj1" fmla="val 16670"/>
            <a:gd name="adj2" fmla="val 0"/>
          </a:avLst>
        </a:prstGeom>
        <a:gradFill rotWithShape="0">
          <a:gsLst>
            <a:gs pos="0">
              <a:schemeClr val="accent1">
                <a:shade val="50000"/>
                <a:hueOff val="402493"/>
                <a:satOff val="-9802"/>
                <a:lumOff val="42896"/>
                <a:alphaOff val="0"/>
                <a:satMod val="103000"/>
                <a:lumMod val="102000"/>
                <a:tint val="94000"/>
              </a:schemeClr>
            </a:gs>
            <a:gs pos="50000">
              <a:schemeClr val="accent1">
                <a:shade val="50000"/>
                <a:hueOff val="402493"/>
                <a:satOff val="-9802"/>
                <a:lumOff val="42896"/>
                <a:alphaOff val="0"/>
                <a:satMod val="110000"/>
                <a:lumMod val="100000"/>
                <a:shade val="100000"/>
              </a:schemeClr>
            </a:gs>
            <a:gs pos="100000">
              <a:schemeClr val="accent1">
                <a:shade val="50000"/>
                <a:hueOff val="402493"/>
                <a:satOff val="-9802"/>
                <a:lumOff val="428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19427" y="2447717"/>
        <a:ext cx="565770" cy="378473"/>
      </dsp:txXfrm>
    </dsp:sp>
    <dsp:sp modelId="{284A5223-025C-45CA-8C23-AD41D37AB4F1}">
      <dsp:nvSpPr>
        <dsp:cNvPr id="0" name=""/>
        <dsp:cNvSpPr/>
      </dsp:nvSpPr>
      <dsp:spPr>
        <a:xfrm>
          <a:off x="0" y="2826190"/>
          <a:ext cx="2325478" cy="7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effectLst/>
              <a:latin typeface="Calibri" panose="020F0502020204030204" pitchFamily="34" charset="0"/>
              <a:ea typeface="Calibri" panose="020F0502020204030204" pitchFamily="34" charset="0"/>
              <a:cs typeface="Times New Roman" panose="02020603050405020304" pitchFamily="18" charset="0"/>
            </a:rPr>
            <a:t>Maximum Benefit for a Household</a:t>
          </a:r>
          <a:r>
            <a:rPr lang="en-US" sz="1400" b="1" kern="1200" baseline="0" dirty="0">
              <a:effectLst/>
              <a:latin typeface="Calibri" panose="020F0502020204030204" pitchFamily="34" charset="0"/>
              <a:ea typeface="Calibri" panose="020F0502020204030204" pitchFamily="34" charset="0"/>
              <a:cs typeface="Times New Roman" panose="02020603050405020304" pitchFamily="18" charset="0"/>
            </a:rPr>
            <a:t> of One</a:t>
          </a:r>
          <a:endParaRPr lang="en-US" sz="1400" b="1" kern="1200" dirty="0"/>
        </a:p>
      </dsp:txBody>
      <dsp:txXfrm>
        <a:off x="0" y="2826190"/>
        <a:ext cx="2325478" cy="795920"/>
      </dsp:txXfrm>
    </dsp:sp>
    <dsp:sp modelId="{D0F0834B-8E79-4440-A1B6-678839E7228E}">
      <dsp:nvSpPr>
        <dsp:cNvPr id="0" name=""/>
        <dsp:cNvSpPr/>
      </dsp:nvSpPr>
      <dsp:spPr>
        <a:xfrm>
          <a:off x="604624" y="3642005"/>
          <a:ext cx="1720853" cy="397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1" kern="1200"/>
            <a:t>1,396,878</a:t>
          </a:r>
          <a:endParaRPr lang="en-US" sz="1800" b="1" kern="1200" dirty="0"/>
        </a:p>
      </dsp:txBody>
      <dsp:txXfrm>
        <a:off x="604624" y="3642005"/>
        <a:ext cx="1720853" cy="397900"/>
      </dsp:txXfrm>
    </dsp:sp>
    <dsp:sp modelId="{06F2EBD6-C3EC-464A-987D-08E9309BF3E2}">
      <dsp:nvSpPr>
        <dsp:cNvPr id="0" name=""/>
        <dsp:cNvSpPr/>
      </dsp:nvSpPr>
      <dsp:spPr>
        <a:xfrm>
          <a:off x="0" y="3642005"/>
          <a:ext cx="604624" cy="397900"/>
        </a:xfrm>
        <a:prstGeom prst="round2SameRect">
          <a:avLst>
            <a:gd name="adj1" fmla="val 16670"/>
            <a:gd name="adj2" fmla="val 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19427" y="3661432"/>
        <a:ext cx="565770" cy="378473"/>
      </dsp:txXfrm>
    </dsp:sp>
    <dsp:sp modelId="{CEBF5FD0-4114-4501-82AC-8C2B60389DA5}">
      <dsp:nvSpPr>
        <dsp:cNvPr id="0" name=""/>
        <dsp:cNvSpPr/>
      </dsp:nvSpPr>
      <dsp:spPr>
        <a:xfrm>
          <a:off x="0" y="4039905"/>
          <a:ext cx="2325478" cy="7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Average monthly # of SNAP individuals</a:t>
          </a:r>
        </a:p>
      </dsp:txBody>
      <dsp:txXfrm>
        <a:off x="0" y="4039905"/>
        <a:ext cx="2325478" cy="795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F1F5A-4ABC-4B42-92E7-F53DBD1D052F}">
      <dsp:nvSpPr>
        <dsp:cNvPr id="0" name=""/>
        <dsp:cNvSpPr/>
      </dsp:nvSpPr>
      <dsp:spPr>
        <a:xfrm>
          <a:off x="0" y="4422242"/>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0330F11-D2AE-4F58-B623-E73D3D47A3C9}">
      <dsp:nvSpPr>
        <dsp:cNvPr id="0" name=""/>
        <dsp:cNvSpPr/>
      </dsp:nvSpPr>
      <dsp:spPr>
        <a:xfrm>
          <a:off x="0" y="3093661"/>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9BBB95-FFE3-4942-9890-924887E91F81}">
      <dsp:nvSpPr>
        <dsp:cNvPr id="0" name=""/>
        <dsp:cNvSpPr/>
      </dsp:nvSpPr>
      <dsp:spPr>
        <a:xfrm>
          <a:off x="0" y="1765079"/>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D8B1EE-3C2C-4B49-844D-97719ADD7901}">
      <dsp:nvSpPr>
        <dsp:cNvPr id="0" name=""/>
        <dsp:cNvSpPr/>
      </dsp:nvSpPr>
      <dsp:spPr>
        <a:xfrm>
          <a:off x="0" y="436498"/>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B0C87C-EE69-47F2-8B89-B08D37BAB4CF}">
      <dsp:nvSpPr>
        <dsp:cNvPr id="0" name=""/>
        <dsp:cNvSpPr/>
      </dsp:nvSpPr>
      <dsp:spPr>
        <a:xfrm>
          <a:off x="1188719" y="940"/>
          <a:ext cx="3383280" cy="43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r>
            <a:rPr lang="en-US" sz="2100" b="1" kern="1200" dirty="0">
              <a:effectLst/>
              <a:latin typeface="Calibri" panose="020F0502020204030204" pitchFamily="34" charset="0"/>
              <a:ea typeface="Calibri" panose="020F0502020204030204" pitchFamily="34" charset="0"/>
              <a:cs typeface="Times New Roman" panose="02020603050405020304" pitchFamily="18" charset="0"/>
            </a:rPr>
            <a:t>Mix of Federal &amp; State Funds</a:t>
          </a:r>
          <a:endParaRPr lang="en-US" sz="2100" kern="1200" dirty="0"/>
        </a:p>
      </dsp:txBody>
      <dsp:txXfrm>
        <a:off x="1188719" y="940"/>
        <a:ext cx="3383280" cy="435557"/>
      </dsp:txXfrm>
    </dsp:sp>
    <dsp:sp modelId="{4C198C9B-FE9A-4113-8D09-008B61704016}">
      <dsp:nvSpPr>
        <dsp:cNvPr id="0" name=""/>
        <dsp:cNvSpPr/>
      </dsp:nvSpPr>
      <dsp:spPr>
        <a:xfrm>
          <a:off x="0" y="940"/>
          <a:ext cx="1188720" cy="435557"/>
        </a:xfrm>
        <a:prstGeom prst="round2SameRect">
          <a:avLst>
            <a:gd name="adj1" fmla="val 16670"/>
            <a:gd name="adj2" fmla="val 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21266" y="22206"/>
        <a:ext cx="1146188" cy="414291"/>
      </dsp:txXfrm>
    </dsp:sp>
    <dsp:sp modelId="{894F56D2-53B3-4A62-9F19-5757648A7267}">
      <dsp:nvSpPr>
        <dsp:cNvPr id="0" name=""/>
        <dsp:cNvSpPr/>
      </dsp:nvSpPr>
      <dsp:spPr>
        <a:xfrm>
          <a:off x="0" y="436498"/>
          <a:ext cx="4572000" cy="87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Funding Source</a:t>
          </a:r>
        </a:p>
      </dsp:txBody>
      <dsp:txXfrm>
        <a:off x="0" y="436498"/>
        <a:ext cx="4572000" cy="871245"/>
      </dsp:txXfrm>
    </dsp:sp>
    <dsp:sp modelId="{32F6CCBE-8577-4586-940C-A6DA3445478F}">
      <dsp:nvSpPr>
        <dsp:cNvPr id="0" name=""/>
        <dsp:cNvSpPr/>
      </dsp:nvSpPr>
      <dsp:spPr>
        <a:xfrm>
          <a:off x="1188719" y="1329521"/>
          <a:ext cx="3383280" cy="43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847,698</a:t>
          </a:r>
        </a:p>
      </dsp:txBody>
      <dsp:txXfrm>
        <a:off x="1188719" y="1329521"/>
        <a:ext cx="3383280" cy="435557"/>
      </dsp:txXfrm>
    </dsp:sp>
    <dsp:sp modelId="{69686F6C-6767-49F5-8B0E-971A82846756}">
      <dsp:nvSpPr>
        <dsp:cNvPr id="0" name=""/>
        <dsp:cNvSpPr/>
      </dsp:nvSpPr>
      <dsp:spPr>
        <a:xfrm>
          <a:off x="0" y="1329521"/>
          <a:ext cx="1188720" cy="435557"/>
        </a:xfrm>
        <a:prstGeom prst="round2SameRect">
          <a:avLst>
            <a:gd name="adj1" fmla="val 16670"/>
            <a:gd name="adj2" fmla="val 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21266" y="1350787"/>
        <a:ext cx="1146188" cy="414291"/>
      </dsp:txXfrm>
    </dsp:sp>
    <dsp:sp modelId="{E99FDC11-AFF3-4FC1-A2BB-5AF85D425AE0}">
      <dsp:nvSpPr>
        <dsp:cNvPr id="0" name=""/>
        <dsp:cNvSpPr/>
      </dsp:nvSpPr>
      <dsp:spPr>
        <a:xfrm>
          <a:off x="0" y="1765079"/>
          <a:ext cx="4572000" cy="87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Average Number of Families</a:t>
          </a:r>
        </a:p>
      </dsp:txBody>
      <dsp:txXfrm>
        <a:off x="0" y="1765079"/>
        <a:ext cx="4572000" cy="871245"/>
      </dsp:txXfrm>
    </dsp:sp>
    <dsp:sp modelId="{5F180EAA-07E9-4BF6-8515-F9B6C61BB2AC}">
      <dsp:nvSpPr>
        <dsp:cNvPr id="0" name=""/>
        <dsp:cNvSpPr/>
      </dsp:nvSpPr>
      <dsp:spPr>
        <a:xfrm>
          <a:off x="1188719" y="2658103"/>
          <a:ext cx="3383280" cy="43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1,111,717</a:t>
          </a:r>
        </a:p>
      </dsp:txBody>
      <dsp:txXfrm>
        <a:off x="1188719" y="2658103"/>
        <a:ext cx="3383280" cy="435557"/>
      </dsp:txXfrm>
    </dsp:sp>
    <dsp:sp modelId="{320B72DF-4704-41FB-999C-11BE40FDED48}">
      <dsp:nvSpPr>
        <dsp:cNvPr id="0" name=""/>
        <dsp:cNvSpPr/>
      </dsp:nvSpPr>
      <dsp:spPr>
        <a:xfrm>
          <a:off x="0" y="2658103"/>
          <a:ext cx="1188720" cy="435557"/>
        </a:xfrm>
        <a:prstGeom prst="round2SameRect">
          <a:avLst>
            <a:gd name="adj1" fmla="val 16670"/>
            <a:gd name="adj2" fmla="val 0"/>
          </a:avLst>
        </a:prstGeom>
        <a:gradFill rotWithShape="0">
          <a:gsLst>
            <a:gs pos="0">
              <a:schemeClr val="accent1">
                <a:shade val="50000"/>
                <a:hueOff val="402493"/>
                <a:satOff val="-9802"/>
                <a:lumOff val="42896"/>
                <a:alphaOff val="0"/>
                <a:satMod val="103000"/>
                <a:lumMod val="102000"/>
                <a:tint val="94000"/>
              </a:schemeClr>
            </a:gs>
            <a:gs pos="50000">
              <a:schemeClr val="accent1">
                <a:shade val="50000"/>
                <a:hueOff val="402493"/>
                <a:satOff val="-9802"/>
                <a:lumOff val="42896"/>
                <a:alphaOff val="0"/>
                <a:satMod val="110000"/>
                <a:lumMod val="100000"/>
                <a:shade val="100000"/>
              </a:schemeClr>
            </a:gs>
            <a:gs pos="100000">
              <a:schemeClr val="accent1">
                <a:shade val="50000"/>
                <a:hueOff val="402493"/>
                <a:satOff val="-9802"/>
                <a:lumOff val="428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21266" y="2679369"/>
        <a:ext cx="1146188" cy="414291"/>
      </dsp:txXfrm>
    </dsp:sp>
    <dsp:sp modelId="{4A6420AA-6812-4E1B-9024-3B7C16D13856}">
      <dsp:nvSpPr>
        <dsp:cNvPr id="0" name=""/>
        <dsp:cNvSpPr/>
      </dsp:nvSpPr>
      <dsp:spPr>
        <a:xfrm>
          <a:off x="0" y="3093661"/>
          <a:ext cx="4572000" cy="87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Average number of children </a:t>
          </a:r>
        </a:p>
      </dsp:txBody>
      <dsp:txXfrm>
        <a:off x="0" y="3093661"/>
        <a:ext cx="4572000" cy="871245"/>
      </dsp:txXfrm>
    </dsp:sp>
    <dsp:sp modelId="{5DB78EB1-1FC4-4150-BBD2-8001891B6C7D}">
      <dsp:nvSpPr>
        <dsp:cNvPr id="0" name=""/>
        <dsp:cNvSpPr/>
      </dsp:nvSpPr>
      <dsp:spPr>
        <a:xfrm>
          <a:off x="1188719" y="3986684"/>
          <a:ext cx="3383280" cy="43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132,342</a:t>
          </a:r>
        </a:p>
      </dsp:txBody>
      <dsp:txXfrm>
        <a:off x="1188719" y="3986684"/>
        <a:ext cx="3383280" cy="435557"/>
      </dsp:txXfrm>
    </dsp:sp>
    <dsp:sp modelId="{2093211B-4EC3-4B0A-A678-F27D2D8C6D68}">
      <dsp:nvSpPr>
        <dsp:cNvPr id="0" name=""/>
        <dsp:cNvSpPr/>
      </dsp:nvSpPr>
      <dsp:spPr>
        <a:xfrm>
          <a:off x="0" y="3986684"/>
          <a:ext cx="1188720" cy="435557"/>
        </a:xfrm>
        <a:prstGeom prst="round2SameRect">
          <a:avLst>
            <a:gd name="adj1" fmla="val 16670"/>
            <a:gd name="adj2" fmla="val 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21266" y="4007950"/>
        <a:ext cx="1146188" cy="414291"/>
      </dsp:txXfrm>
    </dsp:sp>
    <dsp:sp modelId="{1EF5CD9A-F8F7-44A6-9010-537A6AAB0F32}">
      <dsp:nvSpPr>
        <dsp:cNvPr id="0" name=""/>
        <dsp:cNvSpPr/>
      </dsp:nvSpPr>
      <dsp:spPr>
        <a:xfrm>
          <a:off x="0" y="4422242"/>
          <a:ext cx="4572000" cy="87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Average number of children receiving PeachCare</a:t>
          </a:r>
        </a:p>
      </dsp:txBody>
      <dsp:txXfrm>
        <a:off x="0" y="4422242"/>
        <a:ext cx="4572000" cy="871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0F173-625C-4561-B2E2-3D8CF8E60456}">
      <dsp:nvSpPr>
        <dsp:cNvPr id="0" name=""/>
        <dsp:cNvSpPr/>
      </dsp:nvSpPr>
      <dsp:spPr>
        <a:xfrm>
          <a:off x="0" y="4130394"/>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9BBB95-FFE3-4942-9890-924887E91F81}">
      <dsp:nvSpPr>
        <dsp:cNvPr id="0" name=""/>
        <dsp:cNvSpPr/>
      </dsp:nvSpPr>
      <dsp:spPr>
        <a:xfrm>
          <a:off x="0" y="2356324"/>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D8B1EE-3C2C-4B49-844D-97719ADD7901}">
      <dsp:nvSpPr>
        <dsp:cNvPr id="0" name=""/>
        <dsp:cNvSpPr/>
      </dsp:nvSpPr>
      <dsp:spPr>
        <a:xfrm>
          <a:off x="0" y="582254"/>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B0C87C-EE69-47F2-8B89-B08D37BAB4CF}">
      <dsp:nvSpPr>
        <dsp:cNvPr id="0" name=""/>
        <dsp:cNvSpPr/>
      </dsp:nvSpPr>
      <dsp:spPr>
        <a:xfrm>
          <a:off x="1188719" y="649"/>
          <a:ext cx="3383280" cy="581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effectLst/>
              <a:latin typeface="Calibri" panose="020F0502020204030204" pitchFamily="34" charset="0"/>
              <a:ea typeface="Calibri" panose="020F0502020204030204" pitchFamily="34" charset="0"/>
              <a:cs typeface="Times New Roman" panose="02020603050405020304" pitchFamily="18" charset="0"/>
            </a:rPr>
            <a:t>99.98% Federal</a:t>
          </a:r>
        </a:p>
        <a:p>
          <a:pPr marL="0" lvl="0" indent="0" algn="l" defTabSz="977900">
            <a:lnSpc>
              <a:spcPct val="90000"/>
            </a:lnSpc>
            <a:spcBef>
              <a:spcPct val="0"/>
            </a:spcBef>
            <a:spcAft>
              <a:spcPct val="35000"/>
            </a:spcAft>
            <a:buNone/>
          </a:pPr>
          <a:r>
            <a:rPr lang="en-US" sz="2200" b="1" kern="1200" dirty="0">
              <a:effectLst/>
              <a:latin typeface="Calibri" panose="020F0502020204030204" pitchFamily="34" charset="0"/>
              <a:cs typeface="Times New Roman" panose="02020603050405020304" pitchFamily="18" charset="0"/>
            </a:rPr>
            <a:t>.02% State</a:t>
          </a:r>
          <a:endParaRPr lang="en-US" sz="2200" kern="1200" dirty="0"/>
        </a:p>
      </dsp:txBody>
      <dsp:txXfrm>
        <a:off x="1188719" y="649"/>
        <a:ext cx="3383280" cy="581605"/>
      </dsp:txXfrm>
    </dsp:sp>
    <dsp:sp modelId="{4C198C9B-FE9A-4113-8D09-008B61704016}">
      <dsp:nvSpPr>
        <dsp:cNvPr id="0" name=""/>
        <dsp:cNvSpPr/>
      </dsp:nvSpPr>
      <dsp:spPr>
        <a:xfrm>
          <a:off x="0" y="649"/>
          <a:ext cx="1188720" cy="581605"/>
        </a:xfrm>
        <a:prstGeom prst="round2SameRect">
          <a:avLst>
            <a:gd name="adj1" fmla="val 16670"/>
            <a:gd name="adj2" fmla="val 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28397" y="29046"/>
        <a:ext cx="1131926" cy="553208"/>
      </dsp:txXfrm>
    </dsp:sp>
    <dsp:sp modelId="{894F56D2-53B3-4A62-9F19-5757648A7267}">
      <dsp:nvSpPr>
        <dsp:cNvPr id="0" name=""/>
        <dsp:cNvSpPr/>
      </dsp:nvSpPr>
      <dsp:spPr>
        <a:xfrm>
          <a:off x="0" y="582254"/>
          <a:ext cx="4572000" cy="116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Funding Source</a:t>
          </a:r>
        </a:p>
      </dsp:txBody>
      <dsp:txXfrm>
        <a:off x="0" y="582254"/>
        <a:ext cx="4572000" cy="1163384"/>
      </dsp:txXfrm>
    </dsp:sp>
    <dsp:sp modelId="{32F6CCBE-8577-4586-940C-A6DA3445478F}">
      <dsp:nvSpPr>
        <dsp:cNvPr id="0" name=""/>
        <dsp:cNvSpPr/>
      </dsp:nvSpPr>
      <dsp:spPr>
        <a:xfrm>
          <a:off x="1188719" y="1774719"/>
          <a:ext cx="3383280" cy="581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$256</a:t>
          </a:r>
        </a:p>
      </dsp:txBody>
      <dsp:txXfrm>
        <a:off x="1188719" y="1774719"/>
        <a:ext cx="3383280" cy="581605"/>
      </dsp:txXfrm>
    </dsp:sp>
    <dsp:sp modelId="{69686F6C-6767-49F5-8B0E-971A82846756}">
      <dsp:nvSpPr>
        <dsp:cNvPr id="0" name=""/>
        <dsp:cNvSpPr/>
      </dsp:nvSpPr>
      <dsp:spPr>
        <a:xfrm>
          <a:off x="0" y="1774719"/>
          <a:ext cx="1188720" cy="581605"/>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28397" y="1803116"/>
        <a:ext cx="1131926" cy="553208"/>
      </dsp:txXfrm>
    </dsp:sp>
    <dsp:sp modelId="{E99FDC11-AFF3-4FC1-A2BB-5AF85D425AE0}">
      <dsp:nvSpPr>
        <dsp:cNvPr id="0" name=""/>
        <dsp:cNvSpPr/>
      </dsp:nvSpPr>
      <dsp:spPr>
        <a:xfrm>
          <a:off x="0" y="2356324"/>
          <a:ext cx="4572000" cy="116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Average Benefit Amount per Month</a:t>
          </a:r>
        </a:p>
      </dsp:txBody>
      <dsp:txXfrm>
        <a:off x="0" y="2356324"/>
        <a:ext cx="4572000" cy="1163384"/>
      </dsp:txXfrm>
    </dsp:sp>
    <dsp:sp modelId="{C4F6692D-F333-4F14-B84F-D361E225494F}">
      <dsp:nvSpPr>
        <dsp:cNvPr id="0" name=""/>
        <dsp:cNvSpPr/>
      </dsp:nvSpPr>
      <dsp:spPr>
        <a:xfrm>
          <a:off x="1188719" y="3548789"/>
          <a:ext cx="3383280" cy="581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effectLst/>
              <a:latin typeface="Calibri" panose="020F0502020204030204" pitchFamily="34" charset="0"/>
              <a:cs typeface="Times New Roman" panose="02020603050405020304" pitchFamily="18" charset="0"/>
            </a:rPr>
            <a:t>12,613</a:t>
          </a:r>
          <a:endParaRPr lang="en-US" sz="2200" kern="1200" dirty="0"/>
        </a:p>
      </dsp:txBody>
      <dsp:txXfrm>
        <a:off x="1188719" y="3548789"/>
        <a:ext cx="3383280" cy="581605"/>
      </dsp:txXfrm>
    </dsp:sp>
    <dsp:sp modelId="{DB47816A-19BD-4BF8-B145-9A669C74595A}">
      <dsp:nvSpPr>
        <dsp:cNvPr id="0" name=""/>
        <dsp:cNvSpPr/>
      </dsp:nvSpPr>
      <dsp:spPr>
        <a:xfrm>
          <a:off x="0" y="3548789"/>
          <a:ext cx="1188720" cy="581605"/>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28397" y="3577186"/>
        <a:ext cx="1131926" cy="553208"/>
      </dsp:txXfrm>
    </dsp:sp>
    <dsp:sp modelId="{284A5223-025C-45CA-8C23-AD41D37AB4F1}">
      <dsp:nvSpPr>
        <dsp:cNvPr id="0" name=""/>
        <dsp:cNvSpPr/>
      </dsp:nvSpPr>
      <dsp:spPr>
        <a:xfrm>
          <a:off x="0" y="4130394"/>
          <a:ext cx="4572000" cy="116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latin typeface="Calibri" panose="020F0502020204030204" pitchFamily="34" charset="0"/>
              <a:cs typeface="Times New Roman" panose="02020603050405020304" pitchFamily="18" charset="0"/>
            </a:rPr>
            <a:t>Average Total Cases</a:t>
          </a:r>
          <a:endParaRPr lang="en-US" sz="2200" b="1" kern="1200" dirty="0"/>
        </a:p>
      </dsp:txBody>
      <dsp:txXfrm>
        <a:off x="0" y="4130394"/>
        <a:ext cx="4572000" cy="11633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BBB95-FFE3-4942-9890-924887E91F81}">
      <dsp:nvSpPr>
        <dsp:cNvPr id="0" name=""/>
        <dsp:cNvSpPr/>
      </dsp:nvSpPr>
      <dsp:spPr>
        <a:xfrm>
          <a:off x="0" y="2457807"/>
          <a:ext cx="3603811"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48DCE51-4567-4398-A7BB-C1A6583B7228}">
      <dsp:nvSpPr>
        <dsp:cNvPr id="0" name=""/>
        <dsp:cNvSpPr/>
      </dsp:nvSpPr>
      <dsp:spPr>
        <a:xfrm>
          <a:off x="0" y="1402139"/>
          <a:ext cx="3603811"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D8B1EE-3C2C-4B49-844D-97719ADD7901}">
      <dsp:nvSpPr>
        <dsp:cNvPr id="0" name=""/>
        <dsp:cNvSpPr/>
      </dsp:nvSpPr>
      <dsp:spPr>
        <a:xfrm>
          <a:off x="0" y="346472"/>
          <a:ext cx="3603811"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B0C87C-EE69-47F2-8B89-B08D37BAB4CF}">
      <dsp:nvSpPr>
        <dsp:cNvPr id="0" name=""/>
        <dsp:cNvSpPr/>
      </dsp:nvSpPr>
      <dsp:spPr>
        <a:xfrm>
          <a:off x="936990" y="386"/>
          <a:ext cx="2666820" cy="346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effectLst/>
              <a:latin typeface="+mn-lt"/>
              <a:cs typeface="Times New Roman" panose="02020603050405020304" pitchFamily="18" charset="0"/>
            </a:rPr>
            <a:t>FY 2020</a:t>
          </a:r>
        </a:p>
      </dsp:txBody>
      <dsp:txXfrm>
        <a:off x="936990" y="386"/>
        <a:ext cx="2666820" cy="346086"/>
      </dsp:txXfrm>
    </dsp:sp>
    <dsp:sp modelId="{4C198C9B-FE9A-4113-8D09-008B61704016}">
      <dsp:nvSpPr>
        <dsp:cNvPr id="0" name=""/>
        <dsp:cNvSpPr/>
      </dsp:nvSpPr>
      <dsp:spPr>
        <a:xfrm>
          <a:off x="0" y="386"/>
          <a:ext cx="936990" cy="346086"/>
        </a:xfrm>
        <a:prstGeom prst="round2SameRect">
          <a:avLst>
            <a:gd name="adj1" fmla="val 16670"/>
            <a:gd name="adj2" fmla="val 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latin typeface="+mn-lt"/>
          </a:endParaRPr>
        </a:p>
      </dsp:txBody>
      <dsp:txXfrm>
        <a:off x="16898" y="17284"/>
        <a:ext cx="903194" cy="329188"/>
      </dsp:txXfrm>
    </dsp:sp>
    <dsp:sp modelId="{894F56D2-53B3-4A62-9F19-5757648A7267}">
      <dsp:nvSpPr>
        <dsp:cNvPr id="0" name=""/>
        <dsp:cNvSpPr/>
      </dsp:nvSpPr>
      <dsp:spPr>
        <a:xfrm>
          <a:off x="0" y="346472"/>
          <a:ext cx="3603811" cy="692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latin typeface="+mn-lt"/>
            </a:rPr>
            <a:t>193,528 Households Served</a:t>
          </a:r>
        </a:p>
      </dsp:txBody>
      <dsp:txXfrm>
        <a:off x="0" y="346472"/>
        <a:ext cx="3603811" cy="692276"/>
      </dsp:txXfrm>
    </dsp:sp>
    <dsp:sp modelId="{378FB1CC-13A7-415D-A197-89D7893A9F5C}">
      <dsp:nvSpPr>
        <dsp:cNvPr id="0" name=""/>
        <dsp:cNvSpPr/>
      </dsp:nvSpPr>
      <dsp:spPr>
        <a:xfrm>
          <a:off x="936990" y="1056053"/>
          <a:ext cx="2666820" cy="346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latin typeface="+mn-lt"/>
            </a:rPr>
            <a:t>FY 2019</a:t>
          </a:r>
        </a:p>
      </dsp:txBody>
      <dsp:txXfrm>
        <a:off x="936990" y="1056053"/>
        <a:ext cx="2666820" cy="346086"/>
      </dsp:txXfrm>
    </dsp:sp>
    <dsp:sp modelId="{48AC7488-A758-4803-8D0D-62F1EB36B756}">
      <dsp:nvSpPr>
        <dsp:cNvPr id="0" name=""/>
        <dsp:cNvSpPr/>
      </dsp:nvSpPr>
      <dsp:spPr>
        <a:xfrm>
          <a:off x="0" y="1056053"/>
          <a:ext cx="936990" cy="346086"/>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latin typeface="+mn-lt"/>
          </a:endParaRPr>
        </a:p>
      </dsp:txBody>
      <dsp:txXfrm>
        <a:off x="16898" y="1072951"/>
        <a:ext cx="903194" cy="329188"/>
      </dsp:txXfrm>
    </dsp:sp>
    <dsp:sp modelId="{0D5C09E9-98CF-47E0-9BBF-CCC2B6A1C226}">
      <dsp:nvSpPr>
        <dsp:cNvPr id="0" name=""/>
        <dsp:cNvSpPr/>
      </dsp:nvSpPr>
      <dsp:spPr>
        <a:xfrm>
          <a:off x="0" y="1402139"/>
          <a:ext cx="3603811" cy="692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latin typeface="+mn-lt"/>
            </a:rPr>
            <a:t>191,435 Households Served</a:t>
          </a:r>
        </a:p>
      </dsp:txBody>
      <dsp:txXfrm>
        <a:off x="0" y="1402139"/>
        <a:ext cx="3603811" cy="692276"/>
      </dsp:txXfrm>
    </dsp:sp>
    <dsp:sp modelId="{32F6CCBE-8577-4586-940C-A6DA3445478F}">
      <dsp:nvSpPr>
        <dsp:cNvPr id="0" name=""/>
        <dsp:cNvSpPr/>
      </dsp:nvSpPr>
      <dsp:spPr>
        <a:xfrm>
          <a:off x="936990" y="2111720"/>
          <a:ext cx="2666820" cy="346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latin typeface="+mn-lt"/>
            </a:rPr>
            <a:t>FY 2018</a:t>
          </a:r>
        </a:p>
      </dsp:txBody>
      <dsp:txXfrm>
        <a:off x="936990" y="2111720"/>
        <a:ext cx="2666820" cy="346086"/>
      </dsp:txXfrm>
    </dsp:sp>
    <dsp:sp modelId="{69686F6C-6767-49F5-8B0E-971A82846756}">
      <dsp:nvSpPr>
        <dsp:cNvPr id="0" name=""/>
        <dsp:cNvSpPr/>
      </dsp:nvSpPr>
      <dsp:spPr>
        <a:xfrm>
          <a:off x="0" y="2111720"/>
          <a:ext cx="936990" cy="346086"/>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latin typeface="+mn-lt"/>
          </a:endParaRPr>
        </a:p>
      </dsp:txBody>
      <dsp:txXfrm>
        <a:off x="16898" y="2128618"/>
        <a:ext cx="903194" cy="329188"/>
      </dsp:txXfrm>
    </dsp:sp>
    <dsp:sp modelId="{E99FDC11-AFF3-4FC1-A2BB-5AF85D425AE0}">
      <dsp:nvSpPr>
        <dsp:cNvPr id="0" name=""/>
        <dsp:cNvSpPr/>
      </dsp:nvSpPr>
      <dsp:spPr>
        <a:xfrm>
          <a:off x="0" y="2457807"/>
          <a:ext cx="3603811" cy="692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latin typeface="+mn-lt"/>
            </a:rPr>
            <a:t>140,795 Households Served</a:t>
          </a:r>
        </a:p>
        <a:p>
          <a:pPr marL="228600" lvl="1" indent="-228600" algn="l" defTabSz="977900">
            <a:lnSpc>
              <a:spcPct val="90000"/>
            </a:lnSpc>
            <a:spcBef>
              <a:spcPct val="0"/>
            </a:spcBef>
            <a:spcAft>
              <a:spcPct val="15000"/>
            </a:spcAft>
            <a:buChar char="•"/>
          </a:pPr>
          <a:endParaRPr lang="en-US" sz="2200" b="1" kern="1200" dirty="0">
            <a:latin typeface="+mn-lt"/>
          </a:endParaRPr>
        </a:p>
      </dsp:txBody>
      <dsp:txXfrm>
        <a:off x="0" y="2457807"/>
        <a:ext cx="3603811" cy="6922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0F173-625C-4561-B2E2-3D8CF8E60456}">
      <dsp:nvSpPr>
        <dsp:cNvPr id="0" name=""/>
        <dsp:cNvSpPr/>
      </dsp:nvSpPr>
      <dsp:spPr>
        <a:xfrm>
          <a:off x="0" y="5438801"/>
          <a:ext cx="598704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9BBB95-FFE3-4942-9890-924887E91F81}">
      <dsp:nvSpPr>
        <dsp:cNvPr id="0" name=""/>
        <dsp:cNvSpPr/>
      </dsp:nvSpPr>
      <dsp:spPr>
        <a:xfrm>
          <a:off x="0" y="3102749"/>
          <a:ext cx="598704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D8B1EE-3C2C-4B49-844D-97719ADD7901}">
      <dsp:nvSpPr>
        <dsp:cNvPr id="0" name=""/>
        <dsp:cNvSpPr/>
      </dsp:nvSpPr>
      <dsp:spPr>
        <a:xfrm>
          <a:off x="0" y="766698"/>
          <a:ext cx="598704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B0C87C-EE69-47F2-8B89-B08D37BAB4CF}">
      <dsp:nvSpPr>
        <dsp:cNvPr id="0" name=""/>
        <dsp:cNvSpPr/>
      </dsp:nvSpPr>
      <dsp:spPr>
        <a:xfrm>
          <a:off x="1556630" y="854"/>
          <a:ext cx="4430409" cy="765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Four Primary Services: </a:t>
          </a:r>
          <a:endParaRPr lang="en-US" sz="2200" b="1" kern="1200" dirty="0">
            <a:effectLst/>
            <a:latin typeface="Calibri" panose="020F0502020204030204" pitchFamily="34" charset="0"/>
            <a:cs typeface="Times New Roman" panose="02020603050405020304" pitchFamily="18" charset="0"/>
          </a:endParaRPr>
        </a:p>
      </dsp:txBody>
      <dsp:txXfrm>
        <a:off x="1556630" y="854"/>
        <a:ext cx="4430409" cy="765843"/>
      </dsp:txXfrm>
    </dsp:sp>
    <dsp:sp modelId="{4C198C9B-FE9A-4113-8D09-008B61704016}">
      <dsp:nvSpPr>
        <dsp:cNvPr id="0" name=""/>
        <dsp:cNvSpPr/>
      </dsp:nvSpPr>
      <dsp:spPr>
        <a:xfrm>
          <a:off x="0" y="854"/>
          <a:ext cx="1556630" cy="765843"/>
        </a:xfrm>
        <a:prstGeom prst="round2SameRect">
          <a:avLst>
            <a:gd name="adj1" fmla="val 16670"/>
            <a:gd name="adj2" fmla="val 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7392" y="38246"/>
        <a:ext cx="1481846" cy="728451"/>
      </dsp:txXfrm>
    </dsp:sp>
    <dsp:sp modelId="{894F56D2-53B3-4A62-9F19-5757648A7267}">
      <dsp:nvSpPr>
        <dsp:cNvPr id="0" name=""/>
        <dsp:cNvSpPr/>
      </dsp:nvSpPr>
      <dsp:spPr>
        <a:xfrm>
          <a:off x="0" y="766698"/>
          <a:ext cx="5987040" cy="153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Regular Energy Assistance</a:t>
          </a:r>
          <a:br>
            <a:rPr lang="en-US" sz="2200" b="1" kern="1200" dirty="0"/>
          </a:br>
          <a:r>
            <a:rPr lang="en-US" sz="2200" b="1" kern="1200" dirty="0"/>
            <a:t>Crisis Intervention Assistance</a:t>
          </a:r>
          <a:br>
            <a:rPr lang="en-US" sz="2200" b="1" kern="1200" dirty="0"/>
          </a:br>
          <a:r>
            <a:rPr lang="en-US" sz="2200" b="1" kern="1200" dirty="0"/>
            <a:t>Cooling Assistance </a:t>
          </a:r>
          <a:br>
            <a:rPr lang="en-US" sz="2200" b="1" kern="1200" dirty="0"/>
          </a:br>
          <a:r>
            <a:rPr lang="en-US" sz="2200" b="1" kern="1200" dirty="0"/>
            <a:t>Weatherization</a:t>
          </a:r>
          <a:br>
            <a:rPr lang="en-US" sz="2200" b="1" kern="1200" dirty="0"/>
          </a:br>
          <a:endParaRPr lang="en-US" sz="2200" b="1" kern="1200" dirty="0"/>
        </a:p>
      </dsp:txBody>
      <dsp:txXfrm>
        <a:off x="0" y="766698"/>
        <a:ext cx="5987040" cy="1531916"/>
      </dsp:txXfrm>
    </dsp:sp>
    <dsp:sp modelId="{32F6CCBE-8577-4586-940C-A6DA3445478F}">
      <dsp:nvSpPr>
        <dsp:cNvPr id="0" name=""/>
        <dsp:cNvSpPr/>
      </dsp:nvSpPr>
      <dsp:spPr>
        <a:xfrm>
          <a:off x="1556630" y="2336906"/>
          <a:ext cx="4430409" cy="765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100% Federal</a:t>
          </a:r>
        </a:p>
      </dsp:txBody>
      <dsp:txXfrm>
        <a:off x="1556630" y="2336906"/>
        <a:ext cx="4430409" cy="765843"/>
      </dsp:txXfrm>
    </dsp:sp>
    <dsp:sp modelId="{69686F6C-6767-49F5-8B0E-971A82846756}">
      <dsp:nvSpPr>
        <dsp:cNvPr id="0" name=""/>
        <dsp:cNvSpPr/>
      </dsp:nvSpPr>
      <dsp:spPr>
        <a:xfrm>
          <a:off x="0" y="2336906"/>
          <a:ext cx="1556630" cy="765843"/>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37392" y="2374298"/>
        <a:ext cx="1481846" cy="728451"/>
      </dsp:txXfrm>
    </dsp:sp>
    <dsp:sp modelId="{E99FDC11-AFF3-4FC1-A2BB-5AF85D425AE0}">
      <dsp:nvSpPr>
        <dsp:cNvPr id="0" name=""/>
        <dsp:cNvSpPr/>
      </dsp:nvSpPr>
      <dsp:spPr>
        <a:xfrm>
          <a:off x="0" y="3102749"/>
          <a:ext cx="5987040" cy="153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Funding Source</a:t>
          </a:r>
          <a:br>
            <a:rPr lang="en-US" sz="2200" b="1" kern="1200" dirty="0"/>
          </a:br>
          <a:endParaRPr lang="en-US" sz="2200" b="1" kern="1200" dirty="0"/>
        </a:p>
      </dsp:txBody>
      <dsp:txXfrm>
        <a:off x="0" y="3102749"/>
        <a:ext cx="5987040" cy="1531916"/>
      </dsp:txXfrm>
    </dsp:sp>
    <dsp:sp modelId="{C4F6692D-F333-4F14-B84F-D361E225494F}">
      <dsp:nvSpPr>
        <dsp:cNvPr id="0" name=""/>
        <dsp:cNvSpPr/>
      </dsp:nvSpPr>
      <dsp:spPr>
        <a:xfrm>
          <a:off x="1556630" y="4672957"/>
          <a:ext cx="4430409" cy="765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effectLst/>
              <a:latin typeface="Calibri" panose="020F0502020204030204" pitchFamily="34" charset="0"/>
              <a:cs typeface="Times New Roman" panose="02020603050405020304" pitchFamily="18" charset="0"/>
            </a:rPr>
            <a:t>Program administered by</a:t>
          </a:r>
          <a:endParaRPr lang="en-US" sz="2200" kern="1200" dirty="0"/>
        </a:p>
      </dsp:txBody>
      <dsp:txXfrm>
        <a:off x="1556630" y="4672957"/>
        <a:ext cx="4430409" cy="765843"/>
      </dsp:txXfrm>
    </dsp:sp>
    <dsp:sp modelId="{DB47816A-19BD-4BF8-B145-9A669C74595A}">
      <dsp:nvSpPr>
        <dsp:cNvPr id="0" name=""/>
        <dsp:cNvSpPr/>
      </dsp:nvSpPr>
      <dsp:spPr>
        <a:xfrm>
          <a:off x="0" y="4672957"/>
          <a:ext cx="1556630" cy="765843"/>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7392" y="4710349"/>
        <a:ext cx="1481846" cy="728451"/>
      </dsp:txXfrm>
    </dsp:sp>
    <dsp:sp modelId="{284A5223-025C-45CA-8C23-AD41D37AB4F1}">
      <dsp:nvSpPr>
        <dsp:cNvPr id="0" name=""/>
        <dsp:cNvSpPr/>
      </dsp:nvSpPr>
      <dsp:spPr>
        <a:xfrm>
          <a:off x="0" y="5438801"/>
          <a:ext cx="5987040" cy="153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latin typeface="Calibri" panose="020F0502020204030204" pitchFamily="34" charset="0"/>
              <a:cs typeface="Times New Roman" panose="02020603050405020304" pitchFamily="18" charset="0"/>
            </a:rPr>
            <a:t>Community Partners Statewide</a:t>
          </a:r>
          <a:endParaRPr lang="en-US" sz="2200" b="1" kern="1200" dirty="0"/>
        </a:p>
      </dsp:txBody>
      <dsp:txXfrm>
        <a:off x="0" y="5438801"/>
        <a:ext cx="5987040" cy="15319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0F173-625C-4561-B2E2-3D8CF8E60456}">
      <dsp:nvSpPr>
        <dsp:cNvPr id="0" name=""/>
        <dsp:cNvSpPr/>
      </dsp:nvSpPr>
      <dsp:spPr>
        <a:xfrm>
          <a:off x="0" y="5438801"/>
          <a:ext cx="598704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9BBB95-FFE3-4942-9890-924887E91F81}">
      <dsp:nvSpPr>
        <dsp:cNvPr id="0" name=""/>
        <dsp:cNvSpPr/>
      </dsp:nvSpPr>
      <dsp:spPr>
        <a:xfrm>
          <a:off x="0" y="3102749"/>
          <a:ext cx="598704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D8B1EE-3C2C-4B49-844D-97719ADD7901}">
      <dsp:nvSpPr>
        <dsp:cNvPr id="0" name=""/>
        <dsp:cNvSpPr/>
      </dsp:nvSpPr>
      <dsp:spPr>
        <a:xfrm>
          <a:off x="0" y="766698"/>
          <a:ext cx="598704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B0C87C-EE69-47F2-8B89-B08D37BAB4CF}">
      <dsp:nvSpPr>
        <dsp:cNvPr id="0" name=""/>
        <dsp:cNvSpPr/>
      </dsp:nvSpPr>
      <dsp:spPr>
        <a:xfrm>
          <a:off x="1556630" y="854"/>
          <a:ext cx="4430409" cy="765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Services: </a:t>
          </a:r>
          <a:endParaRPr lang="en-US" sz="2200" b="1" kern="1200" dirty="0">
            <a:effectLst/>
            <a:latin typeface="Calibri" panose="020F0502020204030204" pitchFamily="34" charset="0"/>
            <a:cs typeface="Times New Roman" panose="02020603050405020304" pitchFamily="18" charset="0"/>
          </a:endParaRPr>
        </a:p>
      </dsp:txBody>
      <dsp:txXfrm>
        <a:off x="1556630" y="854"/>
        <a:ext cx="4430409" cy="765843"/>
      </dsp:txXfrm>
    </dsp:sp>
    <dsp:sp modelId="{4C198C9B-FE9A-4113-8D09-008B61704016}">
      <dsp:nvSpPr>
        <dsp:cNvPr id="0" name=""/>
        <dsp:cNvSpPr/>
      </dsp:nvSpPr>
      <dsp:spPr>
        <a:xfrm>
          <a:off x="0" y="854"/>
          <a:ext cx="1556630" cy="765843"/>
        </a:xfrm>
        <a:prstGeom prst="round2SameRect">
          <a:avLst>
            <a:gd name="adj1" fmla="val 16670"/>
            <a:gd name="adj2" fmla="val 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7392" y="38246"/>
        <a:ext cx="1481846" cy="728451"/>
      </dsp:txXfrm>
    </dsp:sp>
    <dsp:sp modelId="{894F56D2-53B3-4A62-9F19-5757648A7267}">
      <dsp:nvSpPr>
        <dsp:cNvPr id="0" name=""/>
        <dsp:cNvSpPr/>
      </dsp:nvSpPr>
      <dsp:spPr>
        <a:xfrm>
          <a:off x="0" y="766698"/>
          <a:ext cx="5987040" cy="153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solidFill>
                <a:schemeClr val="tx1"/>
              </a:solidFill>
              <a:effectLst/>
              <a:latin typeface="+mn-lt"/>
              <a:ea typeface="+mn-ea"/>
              <a:cs typeface="+mn-cs"/>
            </a:rPr>
            <a:t>Funding supports a wide range of services to help reduce the causes and conditions of poverty</a:t>
          </a:r>
          <a:endParaRPr lang="en-US" sz="2200" b="1" kern="1200" dirty="0"/>
        </a:p>
      </dsp:txBody>
      <dsp:txXfrm>
        <a:off x="0" y="766698"/>
        <a:ext cx="5987040" cy="1531916"/>
      </dsp:txXfrm>
    </dsp:sp>
    <dsp:sp modelId="{32F6CCBE-8577-4586-940C-A6DA3445478F}">
      <dsp:nvSpPr>
        <dsp:cNvPr id="0" name=""/>
        <dsp:cNvSpPr/>
      </dsp:nvSpPr>
      <dsp:spPr>
        <a:xfrm>
          <a:off x="1556630" y="2336906"/>
          <a:ext cx="4430409" cy="765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100% Federal</a:t>
          </a:r>
        </a:p>
      </dsp:txBody>
      <dsp:txXfrm>
        <a:off x="1556630" y="2336906"/>
        <a:ext cx="4430409" cy="765843"/>
      </dsp:txXfrm>
    </dsp:sp>
    <dsp:sp modelId="{69686F6C-6767-49F5-8B0E-971A82846756}">
      <dsp:nvSpPr>
        <dsp:cNvPr id="0" name=""/>
        <dsp:cNvSpPr/>
      </dsp:nvSpPr>
      <dsp:spPr>
        <a:xfrm>
          <a:off x="0" y="2336906"/>
          <a:ext cx="1556630" cy="765843"/>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37392" y="2374298"/>
        <a:ext cx="1481846" cy="728451"/>
      </dsp:txXfrm>
    </dsp:sp>
    <dsp:sp modelId="{E99FDC11-AFF3-4FC1-A2BB-5AF85D425AE0}">
      <dsp:nvSpPr>
        <dsp:cNvPr id="0" name=""/>
        <dsp:cNvSpPr/>
      </dsp:nvSpPr>
      <dsp:spPr>
        <a:xfrm>
          <a:off x="0" y="3102749"/>
          <a:ext cx="5987040" cy="153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Funding Source</a:t>
          </a:r>
          <a:br>
            <a:rPr lang="en-US" sz="2200" b="1" kern="1200" dirty="0"/>
          </a:br>
          <a:endParaRPr lang="en-US" sz="2200" b="1" kern="1200" dirty="0"/>
        </a:p>
      </dsp:txBody>
      <dsp:txXfrm>
        <a:off x="0" y="3102749"/>
        <a:ext cx="5987040" cy="1531916"/>
      </dsp:txXfrm>
    </dsp:sp>
    <dsp:sp modelId="{C4F6692D-F333-4F14-B84F-D361E225494F}">
      <dsp:nvSpPr>
        <dsp:cNvPr id="0" name=""/>
        <dsp:cNvSpPr/>
      </dsp:nvSpPr>
      <dsp:spPr>
        <a:xfrm>
          <a:off x="1556630" y="4672957"/>
          <a:ext cx="4430409" cy="765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effectLst/>
              <a:latin typeface="Calibri" panose="020F0502020204030204" pitchFamily="34" charset="0"/>
              <a:cs typeface="Times New Roman" panose="02020603050405020304" pitchFamily="18" charset="0"/>
            </a:rPr>
            <a:t>Program administered by</a:t>
          </a:r>
          <a:endParaRPr lang="en-US" sz="2200" kern="1200" dirty="0"/>
        </a:p>
      </dsp:txBody>
      <dsp:txXfrm>
        <a:off x="1556630" y="4672957"/>
        <a:ext cx="4430409" cy="765843"/>
      </dsp:txXfrm>
    </dsp:sp>
    <dsp:sp modelId="{DB47816A-19BD-4BF8-B145-9A669C74595A}">
      <dsp:nvSpPr>
        <dsp:cNvPr id="0" name=""/>
        <dsp:cNvSpPr/>
      </dsp:nvSpPr>
      <dsp:spPr>
        <a:xfrm>
          <a:off x="0" y="4672957"/>
          <a:ext cx="1556630" cy="765843"/>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7392" y="4710349"/>
        <a:ext cx="1481846" cy="728451"/>
      </dsp:txXfrm>
    </dsp:sp>
    <dsp:sp modelId="{284A5223-025C-45CA-8C23-AD41D37AB4F1}">
      <dsp:nvSpPr>
        <dsp:cNvPr id="0" name=""/>
        <dsp:cNvSpPr/>
      </dsp:nvSpPr>
      <dsp:spPr>
        <a:xfrm>
          <a:off x="0" y="5438801"/>
          <a:ext cx="5987040" cy="153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latin typeface="Calibri" panose="020F0502020204030204" pitchFamily="34" charset="0"/>
              <a:cs typeface="Times New Roman" panose="02020603050405020304" pitchFamily="18" charset="0"/>
            </a:rPr>
            <a:t>Community Partners Statewide (24)</a:t>
          </a:r>
          <a:endParaRPr lang="en-US" sz="2200" b="1" kern="1200" dirty="0"/>
        </a:p>
      </dsp:txBody>
      <dsp:txXfrm>
        <a:off x="0" y="5438801"/>
        <a:ext cx="5987040" cy="15319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2476501"/>
          <a:ext cx="10939605" cy="428624"/>
        </a:xfrm>
        <a:prstGeom prst="homePlate">
          <a:avLst/>
        </a:prstGeom>
        <a:gradFill rotWithShape="0">
          <a:gsLst>
            <a:gs pos="0">
              <a:schemeClr val="bg1">
                <a:lumMod val="95000"/>
              </a:schemeClr>
            </a:gs>
            <a:gs pos="100000">
              <a:schemeClr val="bg1">
                <a:lumMod val="85000"/>
              </a:schemeClr>
            </a:gs>
          </a:gsLst>
          <a:lin ang="1200000" scaled="0"/>
        </a:gradFill>
        <a:ln w="12700" cap="flat" cmpd="sng" algn="ctr">
          <a:noFill/>
          <a:prstDash val="solid"/>
          <a:miter lim="800000"/>
          <a:tailEnd type="arrow" w="sm" len="sm"/>
        </a:ln>
        <a:effectLst/>
      </dsp:spPr>
      <dsp:style>
        <a:lnRef idx="2">
          <a:scrgbClr r="0" g="0" b="0"/>
        </a:lnRef>
        <a:fillRef idx="1">
          <a:scrgbClr r="0" g="0" b="0"/>
        </a:fillRef>
        <a:effectRef idx="0">
          <a:scrgbClr r="0" g="0" b="0"/>
        </a:effectRef>
        <a:fontRef idx="minor"/>
      </dsp:style>
    </dsp:sp>
    <dsp:sp modelId="{19EF924A-339B-436A-9151-9C7B0B0377B9}">
      <dsp:nvSpPr>
        <dsp:cNvPr id="0" name=""/>
        <dsp:cNvSpPr/>
      </dsp:nvSpPr>
      <dsp:spPr>
        <a:xfrm rot="8100000">
          <a:off x="80439" y="624037"/>
          <a:ext cx="387938" cy="387938"/>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6B4BA4-33F0-43CE-A60E-B95E195AD5A9}">
      <dsp:nvSpPr>
        <dsp:cNvPr id="0" name=""/>
        <dsp:cNvSpPr/>
      </dsp:nvSpPr>
      <dsp:spPr>
        <a:xfrm>
          <a:off x="123536" y="667134"/>
          <a:ext cx="301745" cy="301745"/>
        </a:xfrm>
        <a:prstGeom prst="donut">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782CF5D-A585-4990-846A-5EDBD19A9BDB}">
      <dsp:nvSpPr>
        <dsp:cNvPr id="0" name=""/>
        <dsp:cNvSpPr/>
      </dsp:nvSpPr>
      <dsp:spPr>
        <a:xfrm>
          <a:off x="548723" y="1097851"/>
          <a:ext cx="2394596"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SNAP online application</a:t>
          </a:r>
          <a:b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launched in </a:t>
          </a:r>
          <a:b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Georgia Gateway</a:t>
          </a:r>
          <a:endParaRPr lang="en-US" sz="1300" kern="1200" dirty="0">
            <a:solidFill>
              <a:schemeClr val="tx1">
                <a:lumMod val="65000"/>
                <a:lumOff val="35000"/>
              </a:schemeClr>
            </a:solidFill>
            <a:latin typeface="Arial" panose="020B0604020202020204" pitchFamily="34" charset="0"/>
            <a:cs typeface="Arial" panose="020B0604020202020204" pitchFamily="34" charset="0"/>
          </a:endParaRPr>
        </a:p>
      </dsp:txBody>
      <dsp:txXfrm>
        <a:off x="548723" y="1097851"/>
        <a:ext cx="2394596" cy="1592961"/>
      </dsp:txXfrm>
    </dsp:sp>
    <dsp:sp modelId="{85C50C56-6DC8-4C47-8DBC-4FD6B1554AA4}">
      <dsp:nvSpPr>
        <dsp:cNvPr id="0" name=""/>
        <dsp:cNvSpPr/>
      </dsp:nvSpPr>
      <dsp:spPr>
        <a:xfrm>
          <a:off x="548723" y="538162"/>
          <a:ext cx="2394596"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tx1">
                  <a:lumMod val="65000"/>
                  <a:lumOff val="35000"/>
                </a:schemeClr>
              </a:solidFill>
              <a:latin typeface="Arial" panose="020B0604020202020204" pitchFamily="34" charset="0"/>
              <a:cs typeface="Arial" panose="020B0604020202020204" pitchFamily="34" charset="0"/>
            </a:rPr>
            <a:t>January 2020</a:t>
          </a:r>
          <a:br>
            <a:rPr lang="en-US" sz="1100" kern="1200" dirty="0">
              <a:solidFill>
                <a:schemeClr val="tx1">
                  <a:lumMod val="65000"/>
                  <a:lumOff val="35000"/>
                </a:schemeClr>
              </a:solidFill>
              <a:latin typeface="Arial" panose="020B0604020202020204" pitchFamily="34" charset="0"/>
              <a:cs typeface="Arial" panose="020B0604020202020204" pitchFamily="34" charset="0"/>
            </a:rPr>
          </a:br>
          <a:endParaRPr lang="en-US" sz="1100" kern="1200" dirty="0">
            <a:solidFill>
              <a:schemeClr val="tx1">
                <a:lumMod val="65000"/>
                <a:lumOff val="35000"/>
              </a:schemeClr>
            </a:solidFill>
            <a:latin typeface="Arial" panose="020B0604020202020204" pitchFamily="34" charset="0"/>
            <a:cs typeface="Arial" panose="020B0604020202020204" pitchFamily="34" charset="0"/>
          </a:endParaRPr>
        </a:p>
      </dsp:txBody>
      <dsp:txXfrm>
        <a:off x="548723" y="538162"/>
        <a:ext cx="2394596" cy="559689"/>
      </dsp:txXfrm>
    </dsp:sp>
    <dsp:sp modelId="{4F322B1B-F357-4BCD-BF34-8A0D705A1CE7}">
      <dsp:nvSpPr>
        <dsp:cNvPr id="0" name=""/>
        <dsp:cNvSpPr/>
      </dsp:nvSpPr>
      <dsp:spPr>
        <a:xfrm>
          <a:off x="274409" y="1097851"/>
          <a:ext cx="0" cy="1592961"/>
        </a:xfrm>
        <a:prstGeom prst="line">
          <a:avLst/>
        </a:prstGeom>
        <a:noFill/>
        <a:ln w="3175" cap="flat" cmpd="sng" algn="ctr">
          <a:solidFill>
            <a:schemeClr val="bg1">
              <a:lumMod val="85000"/>
            </a:schemeClr>
          </a:solidFill>
          <a:prstDash val="solid"/>
          <a:miter lim="800000"/>
        </a:ln>
        <a:effectLst/>
      </dsp:spPr>
      <dsp:style>
        <a:lnRef idx="1">
          <a:scrgbClr r="0" g="0" b="0"/>
        </a:lnRef>
        <a:fillRef idx="0">
          <a:scrgbClr r="0" g="0" b="0"/>
        </a:fillRef>
        <a:effectRef idx="0">
          <a:scrgbClr r="0" g="0" b="0"/>
        </a:effectRef>
        <a:fontRef idx="minor"/>
      </dsp:style>
    </dsp:sp>
    <dsp:sp modelId="{9F727168-E825-43C1-AF50-41E115F59C0C}">
      <dsp:nvSpPr>
        <dsp:cNvPr id="0" name=""/>
        <dsp:cNvSpPr/>
      </dsp:nvSpPr>
      <dsp:spPr>
        <a:xfrm>
          <a:off x="230563" y="2640440"/>
          <a:ext cx="98752" cy="100744"/>
        </a:xfrm>
        <a:prstGeom prst="ellipse">
          <a:avLst/>
        </a:prstGeom>
        <a:solidFill>
          <a:schemeClr val="accent1"/>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4632EA-1574-417A-A3FA-D711159FBAD1}">
      <dsp:nvSpPr>
        <dsp:cNvPr id="0" name=""/>
        <dsp:cNvSpPr/>
      </dsp:nvSpPr>
      <dsp:spPr>
        <a:xfrm rot="18900000">
          <a:off x="1552051" y="4369649"/>
          <a:ext cx="387938" cy="387938"/>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2E0966-F86B-4BBD-BE80-8FAB861AF0E8}">
      <dsp:nvSpPr>
        <dsp:cNvPr id="0" name=""/>
        <dsp:cNvSpPr/>
      </dsp:nvSpPr>
      <dsp:spPr>
        <a:xfrm>
          <a:off x="1595148" y="4412746"/>
          <a:ext cx="301745" cy="301745"/>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08C5A1-CE9E-4410-9F2F-F714CC6AB069}">
      <dsp:nvSpPr>
        <dsp:cNvPr id="0" name=""/>
        <dsp:cNvSpPr/>
      </dsp:nvSpPr>
      <dsp:spPr>
        <a:xfrm>
          <a:off x="2020334" y="2690813"/>
          <a:ext cx="2394596"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3825" rIns="0" bIns="82550" numCol="1" spcCol="1270" anchor="b" anchorCtr="0">
          <a:noAutofit/>
        </a:bodyPr>
        <a:lstStyle/>
        <a:p>
          <a:pPr marL="0" lvl="0" indent="0" algn="l" defTabSz="577850">
            <a:lnSpc>
              <a:spcPct val="90000"/>
            </a:lnSpc>
            <a:spcBef>
              <a:spcPct val="0"/>
            </a:spcBef>
            <a:spcAft>
              <a:spcPct val="35000"/>
            </a:spcAft>
            <a:buNone/>
          </a:pPr>
          <a: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P-SNAP</a:t>
          </a:r>
          <a:b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Renewal extensions</a:t>
          </a:r>
          <a:b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ABAWD requirement suspension</a:t>
          </a:r>
          <a:endParaRPr lang="en-US" sz="1300" kern="1200" dirty="0">
            <a:solidFill>
              <a:schemeClr val="tx1">
                <a:lumMod val="65000"/>
                <a:lumOff val="35000"/>
              </a:schemeClr>
            </a:solidFill>
          </a:endParaRPr>
        </a:p>
      </dsp:txBody>
      <dsp:txXfrm>
        <a:off x="2020334" y="2690813"/>
        <a:ext cx="2394596" cy="1592961"/>
      </dsp:txXfrm>
    </dsp:sp>
    <dsp:sp modelId="{C1E34084-406C-48D5-88FE-7226282DBC49}">
      <dsp:nvSpPr>
        <dsp:cNvPr id="0" name=""/>
        <dsp:cNvSpPr/>
      </dsp:nvSpPr>
      <dsp:spPr>
        <a:xfrm>
          <a:off x="2020334" y="4283774"/>
          <a:ext cx="2394596"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tx1">
                  <a:lumMod val="65000"/>
                  <a:lumOff val="35000"/>
                </a:schemeClr>
              </a:solidFill>
              <a:latin typeface="Arial" panose="020B0604020202020204" pitchFamily="34" charset="0"/>
              <a:cs typeface="Arial" panose="020B0604020202020204" pitchFamily="34" charset="0"/>
            </a:rPr>
            <a:t>March – April 2020</a:t>
          </a:r>
          <a:br>
            <a:rPr lang="en-US" sz="1600" kern="1200" dirty="0">
              <a:solidFill>
                <a:schemeClr val="tx1">
                  <a:lumMod val="65000"/>
                  <a:lumOff val="35000"/>
                </a:schemeClr>
              </a:solidFill>
              <a:latin typeface="Arial" panose="020B0604020202020204" pitchFamily="34" charset="0"/>
              <a:cs typeface="Arial" panose="020B0604020202020204" pitchFamily="34" charset="0"/>
            </a:rPr>
          </a:br>
          <a:endParaRPr lang="en-US" sz="1100" kern="1200" dirty="0">
            <a:solidFill>
              <a:schemeClr val="tx1">
                <a:lumMod val="65000"/>
                <a:lumOff val="35000"/>
              </a:schemeClr>
            </a:solidFill>
          </a:endParaRPr>
        </a:p>
      </dsp:txBody>
      <dsp:txXfrm>
        <a:off x="2020334" y="4283774"/>
        <a:ext cx="2394596" cy="559689"/>
      </dsp:txXfrm>
    </dsp:sp>
    <dsp:sp modelId="{33168228-1414-4AAF-B7E5-C08A80BBB2F1}">
      <dsp:nvSpPr>
        <dsp:cNvPr id="0" name=""/>
        <dsp:cNvSpPr/>
      </dsp:nvSpPr>
      <dsp:spPr>
        <a:xfrm>
          <a:off x="1746021" y="2690813"/>
          <a:ext cx="0" cy="159296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B57996C3-16BE-4CEB-B9E2-6FFC42938F41}">
      <dsp:nvSpPr>
        <dsp:cNvPr id="0" name=""/>
        <dsp:cNvSpPr/>
      </dsp:nvSpPr>
      <dsp:spPr>
        <a:xfrm>
          <a:off x="1702175" y="2640440"/>
          <a:ext cx="98752" cy="10074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C09B8D-1C75-4604-9F35-AEC078447C45}">
      <dsp:nvSpPr>
        <dsp:cNvPr id="0" name=""/>
        <dsp:cNvSpPr/>
      </dsp:nvSpPr>
      <dsp:spPr>
        <a:xfrm rot="8100000">
          <a:off x="3023663" y="624037"/>
          <a:ext cx="387938" cy="387938"/>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E91A1F-E910-48AB-A4C9-128002268483}">
      <dsp:nvSpPr>
        <dsp:cNvPr id="0" name=""/>
        <dsp:cNvSpPr/>
      </dsp:nvSpPr>
      <dsp:spPr>
        <a:xfrm>
          <a:off x="3066760" y="667134"/>
          <a:ext cx="301745" cy="301745"/>
        </a:xfrm>
        <a:prstGeom prst="star12">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8603F2-85FC-4134-978C-4054E468209C}">
      <dsp:nvSpPr>
        <dsp:cNvPr id="0" name=""/>
        <dsp:cNvSpPr/>
      </dsp:nvSpPr>
      <dsp:spPr>
        <a:xfrm>
          <a:off x="3302163" y="793050"/>
          <a:ext cx="2685467"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P-SNAP</a:t>
          </a:r>
          <a:b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Renewal extensions</a:t>
          </a:r>
          <a:b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ABAWD req. suspension</a:t>
          </a:r>
          <a:b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Online Purchasing w/ in-store pickup</a:t>
          </a:r>
          <a:b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Online Purchasing w/ EBT delivery</a:t>
          </a:r>
          <a:endParaRPr lang="en-US" sz="1300" i="1" kern="1200" dirty="0">
            <a:solidFill>
              <a:schemeClr val="tx1">
                <a:lumMod val="65000"/>
                <a:lumOff val="35000"/>
              </a:schemeClr>
            </a:solidFill>
            <a:latin typeface="Arial" panose="020B0604020202020204" pitchFamily="34" charset="0"/>
            <a:cs typeface="Arial" panose="020B0604020202020204" pitchFamily="34" charset="0"/>
          </a:endParaRPr>
        </a:p>
      </dsp:txBody>
      <dsp:txXfrm>
        <a:off x="3302163" y="793050"/>
        <a:ext cx="2685467" cy="1592961"/>
      </dsp:txXfrm>
    </dsp:sp>
    <dsp:sp modelId="{4EB3AA5C-1289-44C6-9F3E-859ABA28E18F}">
      <dsp:nvSpPr>
        <dsp:cNvPr id="0" name=""/>
        <dsp:cNvSpPr/>
      </dsp:nvSpPr>
      <dsp:spPr>
        <a:xfrm>
          <a:off x="3302163" y="233361"/>
          <a:ext cx="2685467"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a:lnSpc>
              <a:spcPct val="90000"/>
            </a:lnSpc>
            <a:spcBef>
              <a:spcPct val="0"/>
            </a:spcBef>
            <a:spcAft>
              <a:spcPct val="35000"/>
            </a:spcAft>
            <a:buNone/>
            <a:defRPr b="1"/>
          </a:pPr>
          <a:r>
            <a:rPr lang="en-US" sz="1800" b="1" i="0" kern="1200" dirty="0">
              <a:solidFill>
                <a:schemeClr val="tx1">
                  <a:lumMod val="65000"/>
                  <a:lumOff val="35000"/>
                </a:schemeClr>
              </a:solidFill>
              <a:latin typeface="Arial" panose="020B0604020202020204" pitchFamily="34" charset="0"/>
              <a:cs typeface="Arial" panose="020B0604020202020204" pitchFamily="34" charset="0"/>
            </a:rPr>
            <a:t>May – June 2020</a:t>
          </a:r>
        </a:p>
      </dsp:txBody>
      <dsp:txXfrm>
        <a:off x="3302163" y="233361"/>
        <a:ext cx="2685467" cy="559689"/>
      </dsp:txXfrm>
    </dsp:sp>
    <dsp:sp modelId="{0BB03C0E-97EC-4D66-9B09-35D689DAB28C}">
      <dsp:nvSpPr>
        <dsp:cNvPr id="0" name=""/>
        <dsp:cNvSpPr/>
      </dsp:nvSpPr>
      <dsp:spPr>
        <a:xfrm>
          <a:off x="3217632" y="1097851"/>
          <a:ext cx="0" cy="1592961"/>
        </a:xfrm>
        <a:prstGeom prst="line">
          <a:avLst/>
        </a:prstGeom>
        <a:noFill/>
        <a:ln w="114300" cap="rnd" cmpd="sng" algn="ctr">
          <a:solidFill>
            <a:schemeClr val="bg1">
              <a:lumMod val="95000"/>
            </a:schemeClr>
          </a:solidFill>
          <a:prstDash val="sysDot"/>
          <a:round/>
        </a:ln>
        <a:effectLst/>
      </dsp:spPr>
      <dsp:style>
        <a:lnRef idx="1">
          <a:scrgbClr r="0" g="0" b="0"/>
        </a:lnRef>
        <a:fillRef idx="0">
          <a:scrgbClr r="0" g="0" b="0"/>
        </a:fillRef>
        <a:effectRef idx="0">
          <a:scrgbClr r="0" g="0" b="0"/>
        </a:effectRef>
        <a:fontRef idx="minor"/>
      </dsp:style>
    </dsp:sp>
    <dsp:sp modelId="{56361E50-9FEC-48AD-A369-C1A8379B35EC}">
      <dsp:nvSpPr>
        <dsp:cNvPr id="0" name=""/>
        <dsp:cNvSpPr/>
      </dsp:nvSpPr>
      <dsp:spPr>
        <a:xfrm>
          <a:off x="3173787" y="2640440"/>
          <a:ext cx="98752" cy="100744"/>
        </a:xfrm>
        <a:prstGeom prst="ellipse">
          <a:avLst/>
        </a:prstGeom>
        <a:solidFill>
          <a:schemeClr val="accent3"/>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DBECBF-E3AA-450B-95D4-8349AA21B4F8}">
      <dsp:nvSpPr>
        <dsp:cNvPr id="0" name=""/>
        <dsp:cNvSpPr/>
      </dsp:nvSpPr>
      <dsp:spPr>
        <a:xfrm rot="18900000">
          <a:off x="4729720" y="3556034"/>
          <a:ext cx="209920" cy="209920"/>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DD44C-F5E4-49AD-B1D9-346B8B8AEE8F}">
      <dsp:nvSpPr>
        <dsp:cNvPr id="0" name=""/>
        <dsp:cNvSpPr/>
      </dsp:nvSpPr>
      <dsp:spPr>
        <a:xfrm>
          <a:off x="4683808" y="3511345"/>
          <a:ext cx="301745" cy="299298"/>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E564261-183D-47F9-8E7E-BCFC5023A815}">
      <dsp:nvSpPr>
        <dsp:cNvPr id="0" name=""/>
        <dsp:cNvSpPr/>
      </dsp:nvSpPr>
      <dsp:spPr>
        <a:xfrm>
          <a:off x="4892977" y="3712702"/>
          <a:ext cx="2282672" cy="1208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3825" rIns="0" bIns="82550" numCol="1" spcCol="1270" anchor="b" anchorCtr="0">
          <a:noAutofit/>
        </a:bodyPr>
        <a:lstStyle/>
        <a:p>
          <a:pPr marL="0" lvl="0" indent="0" algn="l" defTabSz="488950">
            <a:lnSpc>
              <a:spcPct val="90000"/>
            </a:lnSpc>
            <a:spcBef>
              <a:spcPct val="0"/>
            </a:spcBef>
            <a:spcAft>
              <a:spcPct val="35000"/>
            </a:spcAft>
            <a:buNone/>
          </a:pPr>
          <a:endParaRPr lang="en-US" sz="1100" kern="1200" dirty="0">
            <a:solidFill>
              <a:schemeClr val="tx1">
                <a:lumMod val="65000"/>
                <a:lumOff val="35000"/>
              </a:schemeClr>
            </a:solidFill>
            <a:latin typeface="Arial" panose="020B0604020202020204" pitchFamily="34" charset="0"/>
            <a:cs typeface="Arial" panose="020B0604020202020204" pitchFamily="34" charset="0"/>
          </a:endParaRPr>
        </a:p>
        <a:p>
          <a:pPr marL="0" lvl="0" indent="0" algn="l" defTabSz="577850">
            <a:lnSpc>
              <a:spcPct val="90000"/>
            </a:lnSpc>
            <a:spcBef>
              <a:spcPct val="0"/>
            </a:spcBef>
            <a:spcAft>
              <a:spcPct val="35000"/>
            </a:spcAft>
            <a:buNone/>
          </a:pP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P-SNAP</a:t>
          </a:r>
          <a:b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Renewal extensions</a:t>
          </a:r>
        </a:p>
        <a:p>
          <a:pPr marL="0" lvl="0" indent="0" algn="l" defTabSz="577850">
            <a:lnSpc>
              <a:spcPct val="90000"/>
            </a:lnSpc>
            <a:spcBef>
              <a:spcPct val="0"/>
            </a:spcBef>
            <a:spcAft>
              <a:spcPct val="35000"/>
            </a:spcAft>
            <a:buNone/>
          </a:pP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ABAWD req. suspension</a:t>
          </a:r>
          <a:b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b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Online Purchasing Program</a:t>
          </a:r>
        </a:p>
        <a:p>
          <a:pPr marL="0" lvl="0" indent="0" algn="l" defTabSz="577850">
            <a:lnSpc>
              <a:spcPct val="90000"/>
            </a:lnSpc>
            <a:spcBef>
              <a:spcPct val="0"/>
            </a:spcBef>
            <a:spcAft>
              <a:spcPct val="35000"/>
            </a:spcAft>
            <a:buNone/>
          </a:pP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LIHEAP Cares</a:t>
          </a:r>
        </a:p>
        <a:p>
          <a:pPr marL="0" lvl="0" indent="0" algn="l" defTabSz="577850">
            <a:spcBef>
              <a:spcPct val="0"/>
            </a:spcBef>
            <a:buNone/>
          </a:pPr>
          <a:r>
            <a:rPr lang="en-US" sz="13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rPr>
            <a:t>P-EBT</a:t>
          </a:r>
        </a:p>
        <a:p>
          <a:pPr marL="0" lvl="0" indent="0" algn="l" defTabSz="577850">
            <a:lnSpc>
              <a:spcPct val="100000"/>
            </a:lnSpc>
            <a:spcBef>
              <a:spcPct val="0"/>
            </a:spcBef>
            <a:spcAft>
              <a:spcPts val="0"/>
            </a:spcAft>
            <a:buNone/>
          </a:pPr>
          <a:endParaRPr lang="en-US" sz="1100" kern="1200" dirty="0">
            <a:solidFill>
              <a:srgbClr val="4D5154"/>
            </a:solidFill>
            <a:effectLst/>
            <a:latin typeface="Arial" panose="020B0604020202020204" pitchFamily="34" charset="0"/>
            <a:ea typeface="Times New Roman" panose="02020603050405020304" pitchFamily="18" charset="0"/>
            <a:cs typeface="Arial" panose="020B0604020202020204" pitchFamily="34" charset="0"/>
          </a:endParaRPr>
        </a:p>
      </dsp:txBody>
      <dsp:txXfrm>
        <a:off x="4892977" y="3712702"/>
        <a:ext cx="2282672" cy="1208401"/>
      </dsp:txXfrm>
    </dsp:sp>
    <dsp:sp modelId="{3DA36ABE-9810-4ED4-9A55-2905E7588D06}">
      <dsp:nvSpPr>
        <dsp:cNvPr id="0" name=""/>
        <dsp:cNvSpPr/>
      </dsp:nvSpPr>
      <dsp:spPr>
        <a:xfrm>
          <a:off x="4892977" y="4680191"/>
          <a:ext cx="2282672" cy="424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tx1">
                  <a:lumMod val="65000"/>
                  <a:lumOff val="35000"/>
                </a:schemeClr>
              </a:solidFill>
              <a:latin typeface="Arial" panose="020B0604020202020204" pitchFamily="34" charset="0"/>
              <a:cs typeface="Arial" panose="020B0604020202020204" pitchFamily="34" charset="0"/>
            </a:rPr>
            <a:t>July – November 2020</a:t>
          </a:r>
          <a:endParaRPr lang="en-US" sz="1100" kern="1200" dirty="0">
            <a:solidFill>
              <a:schemeClr val="tx1">
                <a:lumMod val="65000"/>
                <a:lumOff val="35000"/>
              </a:schemeClr>
            </a:solidFill>
            <a:latin typeface="Arial" panose="020B0604020202020204" pitchFamily="34" charset="0"/>
            <a:cs typeface="Arial" panose="020B0604020202020204" pitchFamily="34" charset="0"/>
          </a:endParaRPr>
        </a:p>
      </dsp:txBody>
      <dsp:txXfrm>
        <a:off x="4892977" y="4680191"/>
        <a:ext cx="2282672" cy="424573"/>
      </dsp:txXfrm>
    </dsp:sp>
    <dsp:sp modelId="{4B9F5909-A57C-4893-9C8A-D5960FE9BE37}">
      <dsp:nvSpPr>
        <dsp:cNvPr id="0" name=""/>
        <dsp:cNvSpPr/>
      </dsp:nvSpPr>
      <dsp:spPr>
        <a:xfrm>
          <a:off x="4834680" y="2659494"/>
          <a:ext cx="0" cy="851850"/>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D891B168-1DA5-4124-931F-A51FCB8EFC11}">
      <dsp:nvSpPr>
        <dsp:cNvPr id="0" name=""/>
        <dsp:cNvSpPr/>
      </dsp:nvSpPr>
      <dsp:spPr>
        <a:xfrm>
          <a:off x="4747877" y="2632557"/>
          <a:ext cx="184668" cy="53873"/>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8CC4C6-DFBC-460C-A9ED-BEDA8CC682D4}">
      <dsp:nvSpPr>
        <dsp:cNvPr id="0" name=""/>
        <dsp:cNvSpPr/>
      </dsp:nvSpPr>
      <dsp:spPr>
        <a:xfrm rot="8100000">
          <a:off x="6070032" y="624204"/>
          <a:ext cx="387605" cy="387605"/>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A82DA-B677-461B-A08D-337683480059}">
      <dsp:nvSpPr>
        <dsp:cNvPr id="0" name=""/>
        <dsp:cNvSpPr/>
      </dsp:nvSpPr>
      <dsp:spPr>
        <a:xfrm>
          <a:off x="6113092" y="667263"/>
          <a:ext cx="301486" cy="301486"/>
        </a:xfrm>
        <a:prstGeom prst="donut">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1646913-A3FA-4470-A3E9-C64B0A13A62A}">
      <dsp:nvSpPr>
        <dsp:cNvPr id="0" name=""/>
        <dsp:cNvSpPr/>
      </dsp:nvSpPr>
      <dsp:spPr>
        <a:xfrm>
          <a:off x="6656290" y="993771"/>
          <a:ext cx="3505370"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P-SNAP</a:t>
          </a:r>
          <a:b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Renewal extensions</a:t>
          </a:r>
          <a:b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ABAWD req. suspension</a:t>
          </a:r>
          <a:b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Online Purchasing Program</a:t>
          </a:r>
          <a:b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t>15% SNAP Increase</a:t>
          </a:r>
          <a:br>
            <a:rPr lang="en-US" sz="1300" kern="1200" dirty="0">
              <a:solidFill>
                <a:srgbClr val="4D5154"/>
              </a:solidFill>
              <a:effectLst/>
              <a:latin typeface="Segoe UI" panose="020B0502040204020203" pitchFamily="34" charset="0"/>
              <a:ea typeface="Times New Roman" panose="02020603050405020304" pitchFamily="18" charset="0"/>
              <a:cs typeface="Times New Roman" panose="02020603050405020304" pitchFamily="18" charset="0"/>
            </a:rPr>
          </a:br>
          <a:r>
            <a:rPr lang="en-US" sz="1300" kern="1200" dirty="0">
              <a:solidFill>
                <a:srgbClr val="4D5154"/>
              </a:solidFill>
              <a:effectLst/>
              <a:latin typeface="Segoe UI" panose="020B0502040204020203" pitchFamily="34" charset="0"/>
              <a:cs typeface="Times New Roman" panose="02020603050405020304" pitchFamily="18" charset="0"/>
            </a:rPr>
            <a:t>SNAP Student pandemic allowances</a:t>
          </a:r>
          <a:endParaRPr lang="en-US" sz="1300" kern="1200" dirty="0">
            <a:solidFill>
              <a:schemeClr val="tx1">
                <a:lumMod val="65000"/>
                <a:lumOff val="35000"/>
              </a:schemeClr>
            </a:solidFill>
          </a:endParaRPr>
        </a:p>
      </dsp:txBody>
      <dsp:txXfrm>
        <a:off x="6656290" y="993771"/>
        <a:ext cx="3505370" cy="1592961"/>
      </dsp:txXfrm>
    </dsp:sp>
    <dsp:sp modelId="{6EC2FC68-E1B8-4274-8090-C2C96A4CD82C}">
      <dsp:nvSpPr>
        <dsp:cNvPr id="0" name=""/>
        <dsp:cNvSpPr/>
      </dsp:nvSpPr>
      <dsp:spPr>
        <a:xfrm>
          <a:off x="6656290" y="434082"/>
          <a:ext cx="3505370"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tx1">
                  <a:lumMod val="65000"/>
                  <a:lumOff val="35000"/>
                </a:schemeClr>
              </a:solidFill>
              <a:latin typeface="Arial" panose="020B0604020202020204" pitchFamily="34" charset="0"/>
              <a:cs typeface="Arial" panose="020B0604020202020204" pitchFamily="34" charset="0"/>
            </a:rPr>
            <a:t>December 2020 – March 2021</a:t>
          </a:r>
          <a:endParaRPr lang="en-US" sz="1100" kern="1200" dirty="0">
            <a:solidFill>
              <a:schemeClr val="tx1">
                <a:lumMod val="65000"/>
                <a:lumOff val="35000"/>
              </a:schemeClr>
            </a:solidFill>
            <a:latin typeface="Arial" panose="020B0604020202020204" pitchFamily="34" charset="0"/>
            <a:cs typeface="Arial" panose="020B0604020202020204" pitchFamily="34" charset="0"/>
          </a:endParaRPr>
        </a:p>
      </dsp:txBody>
      <dsp:txXfrm>
        <a:off x="6656290" y="434082"/>
        <a:ext cx="3505370" cy="559689"/>
      </dsp:txXfrm>
    </dsp:sp>
    <dsp:sp modelId="{4F41BF23-550C-4E7F-977E-3D22E3AF7B51}">
      <dsp:nvSpPr>
        <dsp:cNvPr id="0" name=""/>
        <dsp:cNvSpPr/>
      </dsp:nvSpPr>
      <dsp:spPr>
        <a:xfrm>
          <a:off x="6263835" y="1097851"/>
          <a:ext cx="0" cy="159296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278CF1E0-B1C4-4B10-A5EC-FD7EF0557E2D}">
      <dsp:nvSpPr>
        <dsp:cNvPr id="0" name=""/>
        <dsp:cNvSpPr/>
      </dsp:nvSpPr>
      <dsp:spPr>
        <a:xfrm>
          <a:off x="6220267" y="2640440"/>
          <a:ext cx="98668" cy="10074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F98938-B973-410F-B6E0-43437FA146E6}">
      <dsp:nvSpPr>
        <dsp:cNvPr id="0" name=""/>
        <dsp:cNvSpPr/>
      </dsp:nvSpPr>
      <dsp:spPr>
        <a:xfrm rot="18900000">
          <a:off x="8090051" y="4369816"/>
          <a:ext cx="387605" cy="387605"/>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BE64BD-02BC-4C6F-AC50-F9617E59754D}">
      <dsp:nvSpPr>
        <dsp:cNvPr id="0" name=""/>
        <dsp:cNvSpPr/>
      </dsp:nvSpPr>
      <dsp:spPr>
        <a:xfrm>
          <a:off x="8133111" y="4412875"/>
          <a:ext cx="301486" cy="301486"/>
        </a:xfrm>
        <a:prstGeom prst="star12">
          <a:avLst/>
        </a:prstGeom>
        <a:solidFill>
          <a:schemeClr val="lt1">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5070CD-E29E-4F50-9A43-342A2DE968FF}">
      <dsp:nvSpPr>
        <dsp:cNvPr id="0" name=""/>
        <dsp:cNvSpPr/>
      </dsp:nvSpPr>
      <dsp:spPr>
        <a:xfrm>
          <a:off x="8558028" y="3228975"/>
          <a:ext cx="2381576"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3825" rIns="0" bIns="82550" numCol="1" spcCol="1270" anchor="b" anchorCtr="0">
          <a:noAutofit/>
        </a:bodyPr>
        <a:lstStyle/>
        <a:p>
          <a:pPr marL="0" lvl="0" indent="0" algn="l" defTabSz="577850">
            <a:lnSpc>
              <a:spcPct val="90000"/>
            </a:lnSpc>
            <a:spcBef>
              <a:spcPct val="0"/>
            </a:spcBef>
            <a:spcAft>
              <a:spcPct val="35000"/>
            </a:spcAft>
            <a:buNone/>
          </a:pPr>
          <a:r>
            <a:rPr lang="en-US" sz="1300" i="0" kern="1200" dirty="0">
              <a:solidFill>
                <a:schemeClr val="tx1">
                  <a:lumMod val="65000"/>
                  <a:lumOff val="35000"/>
                </a:schemeClr>
              </a:solidFill>
              <a:latin typeface="Arial" panose="020B0604020202020204" pitchFamily="34" charset="0"/>
              <a:cs typeface="Arial" panose="020B0604020202020204" pitchFamily="34" charset="0"/>
            </a:rPr>
            <a:t>P-SNAP</a:t>
          </a:r>
        </a:p>
        <a:p>
          <a:pPr marL="0" lvl="0" indent="0" algn="l" defTabSz="577850">
            <a:lnSpc>
              <a:spcPct val="90000"/>
            </a:lnSpc>
            <a:spcBef>
              <a:spcPct val="0"/>
            </a:spcBef>
            <a:spcAft>
              <a:spcPct val="35000"/>
            </a:spcAft>
            <a:buNone/>
          </a:pPr>
          <a:r>
            <a:rPr lang="en-US" sz="1300" i="0" kern="1200" dirty="0">
              <a:solidFill>
                <a:schemeClr val="tx1">
                  <a:lumMod val="65000"/>
                  <a:lumOff val="35000"/>
                </a:schemeClr>
              </a:solidFill>
              <a:latin typeface="Arial" panose="020B0604020202020204" pitchFamily="34" charset="0"/>
              <a:cs typeface="Arial" panose="020B0604020202020204" pitchFamily="34" charset="0"/>
            </a:rPr>
            <a:t>Renewal extensions</a:t>
          </a:r>
        </a:p>
        <a:p>
          <a:pPr marL="0" lvl="0" indent="0" algn="l" defTabSz="577850">
            <a:lnSpc>
              <a:spcPct val="90000"/>
            </a:lnSpc>
            <a:spcBef>
              <a:spcPct val="0"/>
            </a:spcBef>
            <a:spcAft>
              <a:spcPct val="35000"/>
            </a:spcAft>
            <a:buNone/>
          </a:pPr>
          <a:r>
            <a:rPr lang="en-US" sz="1300" i="0" kern="1200" dirty="0">
              <a:solidFill>
                <a:schemeClr val="tx1">
                  <a:lumMod val="65000"/>
                  <a:lumOff val="35000"/>
                </a:schemeClr>
              </a:solidFill>
              <a:latin typeface="Arial" panose="020B0604020202020204" pitchFamily="34" charset="0"/>
              <a:cs typeface="Arial" panose="020B0604020202020204" pitchFamily="34" charset="0"/>
            </a:rPr>
            <a:t>ABAWD req. suspension</a:t>
          </a:r>
        </a:p>
        <a:p>
          <a:pPr marL="0" lvl="0" indent="0" algn="l" defTabSz="577850">
            <a:lnSpc>
              <a:spcPct val="90000"/>
            </a:lnSpc>
            <a:spcBef>
              <a:spcPct val="0"/>
            </a:spcBef>
            <a:spcAft>
              <a:spcPct val="35000"/>
            </a:spcAft>
            <a:buNone/>
          </a:pPr>
          <a:r>
            <a:rPr lang="en-US" sz="1300" i="0" kern="1200" dirty="0">
              <a:solidFill>
                <a:schemeClr val="tx1">
                  <a:lumMod val="65000"/>
                  <a:lumOff val="35000"/>
                </a:schemeClr>
              </a:solidFill>
              <a:latin typeface="Arial" panose="020B0604020202020204" pitchFamily="34" charset="0"/>
              <a:cs typeface="Arial" panose="020B0604020202020204" pitchFamily="34" charset="0"/>
            </a:rPr>
            <a:t>Online Purchasing Program</a:t>
          </a:r>
        </a:p>
        <a:p>
          <a:pPr marL="0" lvl="0" indent="0" algn="l" defTabSz="577850">
            <a:lnSpc>
              <a:spcPct val="90000"/>
            </a:lnSpc>
            <a:spcBef>
              <a:spcPct val="0"/>
            </a:spcBef>
            <a:spcAft>
              <a:spcPct val="35000"/>
            </a:spcAft>
            <a:buNone/>
          </a:pPr>
          <a:r>
            <a:rPr lang="en-US" sz="1300" i="0" kern="1200" dirty="0">
              <a:solidFill>
                <a:schemeClr val="tx1">
                  <a:lumMod val="65000"/>
                  <a:lumOff val="35000"/>
                </a:schemeClr>
              </a:solidFill>
              <a:latin typeface="Arial" panose="020B0604020202020204" pitchFamily="34" charset="0"/>
              <a:cs typeface="Arial" panose="020B0604020202020204" pitchFamily="34" charset="0"/>
            </a:rPr>
            <a:t>15% SNAP Increase</a:t>
          </a:r>
        </a:p>
        <a:p>
          <a:pPr marL="0" lvl="0" indent="0" algn="l" defTabSz="577850">
            <a:lnSpc>
              <a:spcPct val="90000"/>
            </a:lnSpc>
            <a:spcBef>
              <a:spcPct val="0"/>
            </a:spcBef>
            <a:spcAft>
              <a:spcPct val="35000"/>
            </a:spcAft>
            <a:buNone/>
          </a:pPr>
          <a:r>
            <a:rPr lang="en-US" sz="1300" i="0" kern="1200" dirty="0">
              <a:solidFill>
                <a:schemeClr val="tx1">
                  <a:lumMod val="65000"/>
                  <a:lumOff val="35000"/>
                </a:schemeClr>
              </a:solidFill>
              <a:latin typeface="Arial" panose="020B0604020202020204" pitchFamily="34" charset="0"/>
              <a:cs typeface="Arial" panose="020B0604020202020204" pitchFamily="34" charset="0"/>
            </a:rPr>
            <a:t>SNAP Student pandemic allowances</a:t>
          </a:r>
        </a:p>
        <a:p>
          <a:pPr marL="0" lvl="0" indent="0" algn="l" defTabSz="577850">
            <a:lnSpc>
              <a:spcPct val="90000"/>
            </a:lnSpc>
            <a:spcBef>
              <a:spcPct val="0"/>
            </a:spcBef>
            <a:spcAft>
              <a:spcPct val="35000"/>
            </a:spcAft>
            <a:buNone/>
          </a:pPr>
          <a:r>
            <a:rPr lang="en-US" sz="1300" i="0" kern="1200" dirty="0">
              <a:solidFill>
                <a:schemeClr val="tx1">
                  <a:lumMod val="65000"/>
                  <a:lumOff val="35000"/>
                </a:schemeClr>
              </a:solidFill>
              <a:latin typeface="Arial" panose="020B0604020202020204" pitchFamily="34" charset="0"/>
              <a:cs typeface="Arial" panose="020B0604020202020204" pitchFamily="34" charset="0"/>
            </a:rPr>
            <a:t>LIHEAP Cooling</a:t>
          </a:r>
        </a:p>
        <a:p>
          <a:pPr marL="0" lvl="0" indent="0" algn="l" defTabSz="577850">
            <a:lnSpc>
              <a:spcPct val="90000"/>
            </a:lnSpc>
            <a:spcBef>
              <a:spcPct val="0"/>
            </a:spcBef>
            <a:spcAft>
              <a:spcPct val="35000"/>
            </a:spcAft>
            <a:buNone/>
          </a:pPr>
          <a:r>
            <a:rPr lang="en-US" sz="1300" i="0" kern="1200" dirty="0">
              <a:solidFill>
                <a:schemeClr val="tx1">
                  <a:lumMod val="65000"/>
                  <a:lumOff val="35000"/>
                </a:schemeClr>
              </a:solidFill>
              <a:latin typeface="Arial" panose="020B0604020202020204" pitchFamily="34" charset="0"/>
              <a:cs typeface="Arial" panose="020B0604020202020204" pitchFamily="34" charset="0"/>
            </a:rPr>
            <a:t>TANF Cares</a:t>
          </a:r>
        </a:p>
        <a:p>
          <a:pPr marL="0" lvl="0" indent="0" algn="l" defTabSz="577850">
            <a:lnSpc>
              <a:spcPct val="90000"/>
            </a:lnSpc>
            <a:spcBef>
              <a:spcPct val="0"/>
            </a:spcBef>
            <a:spcAft>
              <a:spcPct val="35000"/>
            </a:spcAft>
            <a:buNone/>
          </a:pPr>
          <a:r>
            <a:rPr lang="en-US" sz="1300" i="0" kern="1200" dirty="0">
              <a:solidFill>
                <a:schemeClr val="tx1">
                  <a:lumMod val="65000"/>
                  <a:lumOff val="35000"/>
                </a:schemeClr>
              </a:solidFill>
              <a:latin typeface="Arial" panose="020B0604020202020204" pitchFamily="34" charset="0"/>
              <a:cs typeface="Arial" panose="020B0604020202020204" pitchFamily="34" charset="0"/>
            </a:rPr>
            <a:t>Georgia Pathways</a:t>
          </a:r>
        </a:p>
      </dsp:txBody>
      <dsp:txXfrm>
        <a:off x="8558028" y="3228975"/>
        <a:ext cx="2381576" cy="1592961"/>
      </dsp:txXfrm>
    </dsp:sp>
    <dsp:sp modelId="{6FED4196-A0D3-4E5C-83DA-99291A8FFFC3}">
      <dsp:nvSpPr>
        <dsp:cNvPr id="0" name=""/>
        <dsp:cNvSpPr/>
      </dsp:nvSpPr>
      <dsp:spPr>
        <a:xfrm>
          <a:off x="8558028" y="4821936"/>
          <a:ext cx="2381576"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b="1" i="1" kern="1200" dirty="0">
              <a:solidFill>
                <a:schemeClr val="tx1">
                  <a:lumMod val="65000"/>
                  <a:lumOff val="35000"/>
                </a:schemeClr>
              </a:solidFill>
              <a:latin typeface="Arial" panose="020B0604020202020204" pitchFamily="34" charset="0"/>
              <a:cs typeface="Arial" panose="020B0604020202020204" pitchFamily="34" charset="0"/>
            </a:rPr>
            <a:t>March and beyond. . .</a:t>
          </a:r>
        </a:p>
      </dsp:txBody>
      <dsp:txXfrm>
        <a:off x="8558028" y="4821936"/>
        <a:ext cx="2381576" cy="559689"/>
      </dsp:txXfrm>
    </dsp:sp>
    <dsp:sp modelId="{54DE4918-169B-4E9C-B946-44A9D45AEC94}">
      <dsp:nvSpPr>
        <dsp:cNvPr id="0" name=""/>
        <dsp:cNvSpPr/>
      </dsp:nvSpPr>
      <dsp:spPr>
        <a:xfrm>
          <a:off x="8283854" y="2690813"/>
          <a:ext cx="0" cy="1592961"/>
        </a:xfrm>
        <a:prstGeom prst="line">
          <a:avLst/>
        </a:prstGeom>
        <a:noFill/>
        <a:ln w="114300" cap="rnd" cmpd="sng" algn="ctr">
          <a:solidFill>
            <a:prstClr val="white">
              <a:lumMod val="95000"/>
            </a:prstClr>
          </a:solidFill>
          <a:prstDash val="sysDot"/>
          <a:round/>
        </a:ln>
        <a:effectLst/>
      </dsp:spPr>
      <dsp:style>
        <a:lnRef idx="1">
          <a:scrgbClr r="0" g="0" b="0"/>
        </a:lnRef>
        <a:fillRef idx="0">
          <a:scrgbClr r="0" g="0" b="0"/>
        </a:fillRef>
        <a:effectRef idx="0">
          <a:scrgbClr r="0" g="0" b="0"/>
        </a:effectRef>
        <a:fontRef idx="minor"/>
      </dsp:style>
    </dsp:sp>
    <dsp:sp modelId="{A64C6D16-2F77-439A-848A-F1081C5E5CBE}">
      <dsp:nvSpPr>
        <dsp:cNvPr id="0" name=""/>
        <dsp:cNvSpPr/>
      </dsp:nvSpPr>
      <dsp:spPr>
        <a:xfrm>
          <a:off x="8240286" y="2640440"/>
          <a:ext cx="98668" cy="100744"/>
        </a:xfrm>
        <a:prstGeom prst="ellipse">
          <a:avLst/>
        </a:prstGeom>
        <a:solidFill>
          <a:schemeClr val="accent3"/>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531CA7D-F1DB-46BB-895F-46F6E939A214}" type="datetimeFigureOut">
              <a:rPr lang="en-US" smtClean="0"/>
              <a:t>4/26/2021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2EC0C5A-3C29-44CE-85C2-E98ADBBDD731}" type="slidenum">
              <a:rPr lang="en-US" smtClean="0"/>
              <a:t>‹#›</a:t>
            </a:fld>
            <a:endParaRPr lang="en-US"/>
          </a:p>
        </p:txBody>
      </p:sp>
    </p:spTree>
    <p:extLst>
      <p:ext uri="{BB962C8B-B14F-4D97-AF65-F5344CB8AC3E}">
        <p14:creationId xmlns:p14="http://schemas.microsoft.com/office/powerpoint/2010/main" val="653075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0BC01F3-F991-485A-8650-C32CA8B2A92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24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dirty="0"/>
              <a:t>High-level overview of FFPSA</a:t>
            </a:r>
          </a:p>
          <a:p>
            <a:pPr marL="174982" indent="-174982">
              <a:buFontTx/>
              <a:buChar char="-"/>
            </a:pPr>
            <a:r>
              <a:rPr lang="en-US" dirty="0"/>
              <a:t>Discuss timeline for implementation.</a:t>
            </a:r>
          </a:p>
          <a:p>
            <a:pPr marL="174982" indent="-174982" defTabSz="933237">
              <a:buFontTx/>
              <a:buChar char="-"/>
              <a:defRPr/>
            </a:pPr>
            <a:r>
              <a:rPr lang="en-US" dirty="0"/>
              <a:t>We are working with a public relations agency to build our communication strategy around FFPSA. </a:t>
            </a:r>
          </a:p>
        </p:txBody>
      </p:sp>
      <p:sp>
        <p:nvSpPr>
          <p:cNvPr id="4" name="Slide Number Placeholder 3"/>
          <p:cNvSpPr>
            <a:spLocks noGrp="1"/>
          </p:cNvSpPr>
          <p:nvPr>
            <p:ph type="sldNum" sz="quarter" idx="10"/>
          </p:nvPr>
        </p:nvSpPr>
        <p:spPr/>
        <p:txBody>
          <a:bodyPr/>
          <a:lstStyle/>
          <a:p>
            <a:pPr defTabSz="943969">
              <a:defRPr/>
            </a:pPr>
            <a:fld id="{9CF8037D-CB2C-4299-9E2B-BDC0008FDD35}" type="slidenum">
              <a:rPr lang="en-US">
                <a:solidFill>
                  <a:prstClr val="black"/>
                </a:solidFill>
                <a:latin typeface="Calibri" panose="020F0502020204030204"/>
              </a:rPr>
              <a:pPr defTabSz="943969">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8281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C0C5A-3C29-44CE-85C2-E98ADBBDD731}" type="slidenum">
              <a:rPr lang="en-US" smtClean="0"/>
              <a:t>19</a:t>
            </a:fld>
            <a:endParaRPr lang="en-US"/>
          </a:p>
        </p:txBody>
      </p:sp>
    </p:spTree>
    <p:extLst>
      <p:ext uri="{BB962C8B-B14F-4D97-AF65-F5344CB8AC3E}">
        <p14:creationId xmlns:p14="http://schemas.microsoft.com/office/powerpoint/2010/main" val="17461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C0C5A-3C29-44CE-85C2-E98ADBBDD731}" type="slidenum">
              <a:rPr lang="en-US" smtClean="0"/>
              <a:t>20</a:t>
            </a:fld>
            <a:endParaRPr lang="en-US"/>
          </a:p>
        </p:txBody>
      </p:sp>
    </p:spTree>
    <p:extLst>
      <p:ext uri="{BB962C8B-B14F-4D97-AF65-F5344CB8AC3E}">
        <p14:creationId xmlns:p14="http://schemas.microsoft.com/office/powerpoint/2010/main" val="112382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C0C5A-3C29-44CE-85C2-E98ADBBDD731}" type="slidenum">
              <a:rPr lang="en-US" smtClean="0"/>
              <a:t>26</a:t>
            </a:fld>
            <a:endParaRPr lang="en-US"/>
          </a:p>
        </p:txBody>
      </p:sp>
    </p:spTree>
    <p:extLst>
      <p:ext uri="{BB962C8B-B14F-4D97-AF65-F5344CB8AC3E}">
        <p14:creationId xmlns:p14="http://schemas.microsoft.com/office/powerpoint/2010/main" val="111537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AD957-5EE4-4F20-9839-A4AA357CC184}" type="slidenum">
              <a:rPr lang="en-US" smtClean="0"/>
              <a:t>32</a:t>
            </a:fld>
            <a:endParaRPr lang="en-US"/>
          </a:p>
        </p:txBody>
      </p:sp>
    </p:spTree>
    <p:extLst>
      <p:ext uri="{BB962C8B-B14F-4D97-AF65-F5344CB8AC3E}">
        <p14:creationId xmlns:p14="http://schemas.microsoft.com/office/powerpoint/2010/main" val="404830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AD957-5EE4-4F20-9839-A4AA357CC184}" type="slidenum">
              <a:rPr lang="en-US" smtClean="0"/>
              <a:t>33</a:t>
            </a:fld>
            <a:endParaRPr lang="en-US"/>
          </a:p>
        </p:txBody>
      </p:sp>
    </p:spTree>
    <p:extLst>
      <p:ext uri="{BB962C8B-B14F-4D97-AF65-F5344CB8AC3E}">
        <p14:creationId xmlns:p14="http://schemas.microsoft.com/office/powerpoint/2010/main" val="2822920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Infographic for chart.</a:t>
            </a:r>
          </a:p>
        </p:txBody>
      </p:sp>
      <p:sp>
        <p:nvSpPr>
          <p:cNvPr id="4" name="Slide Number Placeholder 3"/>
          <p:cNvSpPr>
            <a:spLocks noGrp="1"/>
          </p:cNvSpPr>
          <p:nvPr>
            <p:ph type="sldNum" sz="quarter" idx="10"/>
          </p:nvPr>
        </p:nvSpPr>
        <p:spPr/>
        <p:txBody>
          <a:bodyPr/>
          <a:lstStyle/>
          <a:p>
            <a:fld id="{634F1448-2FFA-4FC8-9216-9F4600C4D80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50874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C0C5A-3C29-44CE-85C2-E98ADBBDD731}" type="slidenum">
              <a:rPr lang="en-US" smtClean="0"/>
              <a:t>36</a:t>
            </a:fld>
            <a:endParaRPr lang="en-US"/>
          </a:p>
        </p:txBody>
      </p:sp>
    </p:spTree>
    <p:extLst>
      <p:ext uri="{BB962C8B-B14F-4D97-AF65-F5344CB8AC3E}">
        <p14:creationId xmlns:p14="http://schemas.microsoft.com/office/powerpoint/2010/main" val="4105369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D957-5EE4-4F20-9839-A4AA357CC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80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D957-5EE4-4F20-9839-A4AA357CC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8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D957-5EE4-4F20-9839-A4AA357CC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68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9CF8037D-CB2C-4299-9E2B-BDC0008FDD3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009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C01F3-F991-485A-8650-C32CA8B2A9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10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9CF8037D-CB2C-4299-9E2B-BDC0008FDD3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27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9CF8037D-CB2C-4299-9E2B-BDC0008FDD3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485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describe each service we provide</a:t>
            </a:r>
          </a:p>
          <a:p>
            <a:endParaRPr lang="en-US" dirty="0"/>
          </a:p>
          <a:p>
            <a:r>
              <a:rPr lang="en-US" b="1" dirty="0"/>
              <a:t>CW</a:t>
            </a:r>
          </a:p>
          <a:p>
            <a:r>
              <a:rPr lang="en-US" dirty="0"/>
              <a:t>Foster care: temporary safe placements for children while we work with families toward reunification</a:t>
            </a:r>
          </a:p>
          <a:p>
            <a:r>
              <a:rPr lang="en-US" dirty="0"/>
              <a:t>Adoptions: permanency for children who cannot safely return home</a:t>
            </a:r>
          </a:p>
          <a:p>
            <a:r>
              <a:rPr lang="en-US" dirty="0"/>
              <a:t>Child Protective Services: investigation into safety concerns </a:t>
            </a:r>
          </a:p>
          <a:p>
            <a:endParaRPr lang="en-US" dirty="0"/>
          </a:p>
          <a:p>
            <a:r>
              <a:rPr lang="en-US" b="1" dirty="0"/>
              <a:t>OFI</a:t>
            </a:r>
          </a:p>
          <a:p>
            <a:r>
              <a:rPr lang="en-US" dirty="0"/>
              <a:t>Food stamps: food assistance, nutrition education and job assistance program.</a:t>
            </a:r>
          </a:p>
          <a:p>
            <a:r>
              <a:rPr lang="en-US" dirty="0"/>
              <a:t>Temporary Assistance for Needy Families: cash assistance.</a:t>
            </a:r>
          </a:p>
          <a:p>
            <a:r>
              <a:rPr lang="en-US" dirty="0"/>
              <a:t>Energy assistance: heating/cooling program.</a:t>
            </a:r>
          </a:p>
          <a:p>
            <a:r>
              <a:rPr lang="en-US" dirty="0"/>
              <a:t>Community Services Block Grant: funds allow States to provide a wide range of services to help ameliorate the causes and conditions of poverty. CSBG funding supports projects that lessen poverty in communities and address the needs of low-income individuals including the homeless and elderly. It also provides services and activities addressing employment, education, housing, nutrition, emergency services and health.</a:t>
            </a:r>
          </a:p>
          <a:p>
            <a:r>
              <a:rPr lang="en-US" dirty="0"/>
              <a:t>Eligibility for medical assistance programs: work in partnership with DCH to determine client's eligibility (per Federal standards) for these programs. </a:t>
            </a:r>
          </a:p>
        </p:txBody>
      </p:sp>
      <p:sp>
        <p:nvSpPr>
          <p:cNvPr id="4" name="Slide Number Placeholder 3"/>
          <p:cNvSpPr>
            <a:spLocks noGrp="1"/>
          </p:cNvSpPr>
          <p:nvPr>
            <p:ph type="sldNum" sz="quarter" idx="5"/>
          </p:nvPr>
        </p:nvSpPr>
        <p:spPr/>
        <p:txBody>
          <a:bodyPr/>
          <a:lstStyle/>
          <a:p>
            <a:fld id="{72EC0C5A-3C29-44CE-85C2-E98ADBBDD731}" type="slidenum">
              <a:rPr lang="en-US" smtClean="0"/>
              <a:t>8</a:t>
            </a:fld>
            <a:endParaRPr lang="en-US"/>
          </a:p>
        </p:txBody>
      </p:sp>
    </p:spTree>
    <p:extLst>
      <p:ext uri="{BB962C8B-B14F-4D97-AF65-F5344CB8AC3E}">
        <p14:creationId xmlns:p14="http://schemas.microsoft.com/office/powerpoint/2010/main" val="301415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discuss the setup of our offices/regions and how to locate on our website: www.dfcs.ga.gov &gt;&gt; select “County Offices” from the dropdown bar at the top to locate your local office. </a:t>
            </a:r>
          </a:p>
        </p:txBody>
      </p:sp>
      <p:sp>
        <p:nvSpPr>
          <p:cNvPr id="4" name="Slide Number Placeholder 3"/>
          <p:cNvSpPr>
            <a:spLocks noGrp="1"/>
          </p:cNvSpPr>
          <p:nvPr>
            <p:ph type="sldNum" sz="quarter" idx="5"/>
          </p:nvPr>
        </p:nvSpPr>
        <p:spPr/>
        <p:txBody>
          <a:bodyPr/>
          <a:lstStyle/>
          <a:p>
            <a:fld id="{72EC0C5A-3C29-44CE-85C2-E98ADBBDD731}" type="slidenum">
              <a:rPr lang="en-US" smtClean="0"/>
              <a:t>9</a:t>
            </a:fld>
            <a:endParaRPr lang="en-US"/>
          </a:p>
        </p:txBody>
      </p:sp>
    </p:spTree>
    <p:extLst>
      <p:ext uri="{BB962C8B-B14F-4D97-AF65-F5344CB8AC3E}">
        <p14:creationId xmlns:p14="http://schemas.microsoft.com/office/powerpoint/2010/main" val="4147288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Briefly describe the role of your executive team</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DHS data page</a:t>
            </a:r>
          </a:p>
          <a:p>
            <a:endParaRPr lang="en-US" dirty="0"/>
          </a:p>
          <a:p>
            <a:r>
              <a:rPr lang="en-US" dirty="0"/>
              <a:t>Discuss these figures in the context of volume of families in need we serve every day.</a:t>
            </a:r>
          </a:p>
        </p:txBody>
      </p:sp>
      <p:sp>
        <p:nvSpPr>
          <p:cNvPr id="4" name="Slide Number Placeholder 3"/>
          <p:cNvSpPr>
            <a:spLocks noGrp="1"/>
          </p:cNvSpPr>
          <p:nvPr>
            <p:ph type="sldNum" sz="quarter" idx="5"/>
          </p:nvPr>
        </p:nvSpPr>
        <p:spPr/>
        <p:txBody>
          <a:bodyPr/>
          <a:lstStyle/>
          <a:p>
            <a:fld id="{72EC0C5A-3C29-44CE-85C2-E98ADBBDD731}" type="slidenum">
              <a:rPr lang="en-US" smtClean="0"/>
              <a:t>11</a:t>
            </a:fld>
            <a:endParaRPr lang="en-US"/>
          </a:p>
        </p:txBody>
      </p:sp>
    </p:spTree>
    <p:extLst>
      <p:ext uri="{BB962C8B-B14F-4D97-AF65-F5344CB8AC3E}">
        <p14:creationId xmlns:p14="http://schemas.microsoft.com/office/powerpoint/2010/main" val="214692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DFCS child welfare data team</a:t>
            </a:r>
          </a:p>
          <a:p>
            <a:endParaRPr lang="en-US" dirty="0"/>
          </a:p>
          <a:p>
            <a:r>
              <a:rPr lang="en-US" dirty="0"/>
              <a:t>Discuss our work with families to find safety and permanency for all children. Explain what the numbers here mean. </a:t>
            </a:r>
          </a:p>
        </p:txBody>
      </p:sp>
      <p:sp>
        <p:nvSpPr>
          <p:cNvPr id="4" name="Slide Number Placeholder 3"/>
          <p:cNvSpPr>
            <a:spLocks noGrp="1"/>
          </p:cNvSpPr>
          <p:nvPr>
            <p:ph type="sldNum" sz="quarter" idx="5"/>
          </p:nvPr>
        </p:nvSpPr>
        <p:spPr/>
        <p:txBody>
          <a:bodyPr/>
          <a:lstStyle/>
          <a:p>
            <a:fld id="{72EC0C5A-3C29-44CE-85C2-E98ADBBDD731}" type="slidenum">
              <a:rPr lang="en-US" smtClean="0"/>
              <a:t>12</a:t>
            </a:fld>
            <a:endParaRPr lang="en-US"/>
          </a:p>
        </p:txBody>
      </p:sp>
    </p:spTree>
    <p:extLst>
      <p:ext uri="{BB962C8B-B14F-4D97-AF65-F5344CB8AC3E}">
        <p14:creationId xmlns:p14="http://schemas.microsoft.com/office/powerpoint/2010/main" val="301902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2EB66-D8FB-2148-8B0A-8E83C70B6C7B}"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91474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84078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656477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445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3654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27779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058306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8298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0549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5540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4/26/2021</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76382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29" b="1" i="0">
                <a:solidFill>
                  <a:srgbClr val="222B38"/>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632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2EB66-D8FB-2148-8B0A-8E83C70B6C7B}"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2EB66-D8FB-2148-8B0A-8E83C70B6C7B}"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2EB66-D8FB-2148-8B0A-8E83C70B6C7B}" type="datetimeFigureOut">
              <a:rPr lang="en-US" smtClean="0"/>
              <a:t>4/26/2021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2EB66-D8FB-2148-8B0A-8E83C70B6C7B}" type="datetimeFigureOut">
              <a:rPr lang="en-US" smtClean="0"/>
              <a:t>4/26/2021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2EB66-D8FB-2148-8B0A-8E83C70B6C7B}" type="datetimeFigureOut">
              <a:rPr lang="en-US" smtClean="0"/>
              <a:t>4/26/2021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2EB66-D8FB-2148-8B0A-8E83C70B6C7B}" type="datetimeFigureOut">
              <a:rPr lang="en-US" smtClean="0"/>
              <a:t>4/26/2021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C836-1C07-E141-9BFB-691395C8A2F7}"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4/26/2021</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947392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hyperlink" Target="mailto:Tom.Rawlings@dhs.ga.gov"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en/family-children-silhouette-forever-961287/" TargetMode="External"/><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hyperlink" Target="https://dfcs.georgia.gov/about-us/state-hope"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emf"/><Relationship Id="rId4" Type="http://schemas.openxmlformats.org/officeDocument/2006/relationships/image" Target="../media/image18.tiff"/></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3.xml"/><Relationship Id="rId6" Type="http://schemas.openxmlformats.org/officeDocument/2006/relationships/hyperlink" Target="https://www.firstchoiceheat.com/blog/heat-pump-service/how-heat-pump-cool-heat/" TargetMode="External"/><Relationship Id="rId5" Type="http://schemas.openxmlformats.org/officeDocument/2006/relationships/image" Target="../media/image31.jpg"/><Relationship Id="rId4" Type="http://schemas.openxmlformats.org/officeDocument/2006/relationships/hyperlink" Target="http://www.newoppinc.org/energy-assistance" TargetMode="Externa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4.pn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5.png"/><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hyperlink" Target="https://gateway.ga.gov/acces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7.jp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6"/>
          <p:cNvSpPr txBox="1">
            <a:spLocks noChangeArrowheads="1"/>
          </p:cNvSpPr>
          <p:nvPr/>
        </p:nvSpPr>
        <p:spPr bwMode="auto">
          <a:xfrm>
            <a:off x="2911641" y="4007793"/>
            <a:ext cx="6836331"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Advisory Board Meeting</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11, 2021</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2A879-9BE2-FA44-967D-211E21E797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9179AC4-732D-4672-80E8-887B59764E6C}"/>
              </a:ext>
            </a:extLst>
          </p:cNvPr>
          <p:cNvPicPr>
            <a:picLocks noChangeAspect="1"/>
          </p:cNvPicPr>
          <p:nvPr/>
        </p:nvPicPr>
        <p:blipFill>
          <a:blip r:embed="rId3"/>
          <a:stretch>
            <a:fillRect/>
          </a:stretch>
        </p:blipFill>
        <p:spPr>
          <a:xfrm>
            <a:off x="5043512" y="1208690"/>
            <a:ext cx="2639549" cy="2492297"/>
          </a:xfrm>
          <a:prstGeom prst="rect">
            <a:avLst/>
          </a:prstGeom>
        </p:spPr>
      </p:pic>
    </p:spTree>
    <p:extLst>
      <p:ext uri="{BB962C8B-B14F-4D97-AF65-F5344CB8AC3E}">
        <p14:creationId xmlns:p14="http://schemas.microsoft.com/office/powerpoint/2010/main" val="317940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46158" y="1093791"/>
            <a:ext cx="832399" cy="227819"/>
          </a:xfrm>
          <a:prstGeom prst="rect">
            <a:avLst/>
          </a:prstGeom>
        </p:spPr>
        <p:txBody>
          <a:bodyPr vert="horz" wrap="square" lIns="0" tIns="0" rIns="0" bIns="0" rtlCol="0">
            <a:spAutoFit/>
          </a:bodyPr>
          <a:lstStyle/>
          <a:p>
            <a:pPr marR="12050" algn="ctr"/>
            <a:r>
              <a:rPr sz="738" b="1" dirty="0">
                <a:solidFill>
                  <a:srgbClr val="FFFFFF"/>
                </a:solidFill>
                <a:latin typeface="Arial"/>
                <a:cs typeface="Arial"/>
              </a:rPr>
              <a:t>D</a:t>
            </a:r>
            <a:r>
              <a:rPr sz="738" b="1" spc="3" dirty="0">
                <a:solidFill>
                  <a:srgbClr val="FFFFFF"/>
                </a:solidFill>
                <a:latin typeface="Arial"/>
                <a:cs typeface="Arial"/>
              </a:rPr>
              <a:t>iv</a:t>
            </a:r>
            <a:r>
              <a:rPr sz="738" b="1" spc="-8" dirty="0">
                <a:solidFill>
                  <a:srgbClr val="FFFFFF"/>
                </a:solidFill>
                <a:latin typeface="Arial"/>
                <a:cs typeface="Arial"/>
              </a:rPr>
              <a:t>i</a:t>
            </a:r>
            <a:r>
              <a:rPr sz="738" b="1" spc="3" dirty="0">
                <a:solidFill>
                  <a:srgbClr val="FFFFFF"/>
                </a:solidFill>
                <a:latin typeface="Arial"/>
                <a:cs typeface="Arial"/>
              </a:rPr>
              <a:t>sion</a:t>
            </a:r>
            <a:r>
              <a:rPr sz="738" b="1" spc="-3" dirty="0">
                <a:solidFill>
                  <a:srgbClr val="FFFFFF"/>
                </a:solidFill>
                <a:latin typeface="Arial"/>
                <a:cs typeface="Arial"/>
              </a:rPr>
              <a:t> </a:t>
            </a:r>
            <a:r>
              <a:rPr sz="738" b="1" dirty="0">
                <a:solidFill>
                  <a:srgbClr val="FFFFFF"/>
                </a:solidFill>
                <a:latin typeface="Arial"/>
                <a:cs typeface="Arial"/>
              </a:rPr>
              <a:t>D</a:t>
            </a:r>
            <a:r>
              <a:rPr sz="738" b="1" spc="3" dirty="0">
                <a:solidFill>
                  <a:srgbClr val="FFFFFF"/>
                </a:solidFill>
                <a:latin typeface="Arial"/>
                <a:cs typeface="Arial"/>
              </a:rPr>
              <a:t>i</a:t>
            </a:r>
            <a:r>
              <a:rPr sz="738" b="1" spc="-5" dirty="0">
                <a:solidFill>
                  <a:srgbClr val="FFFFFF"/>
                </a:solidFill>
                <a:latin typeface="Arial"/>
                <a:cs typeface="Arial"/>
              </a:rPr>
              <a:t>r</a:t>
            </a:r>
            <a:r>
              <a:rPr sz="738" b="1" spc="3" dirty="0">
                <a:solidFill>
                  <a:srgbClr val="FFFFFF"/>
                </a:solidFill>
                <a:latin typeface="Arial"/>
                <a:cs typeface="Arial"/>
              </a:rPr>
              <a:t>e</a:t>
            </a:r>
            <a:r>
              <a:rPr sz="738" b="1" dirty="0">
                <a:solidFill>
                  <a:srgbClr val="FFFFFF"/>
                </a:solidFill>
                <a:latin typeface="Arial"/>
                <a:cs typeface="Arial"/>
              </a:rPr>
              <a:t>c</a:t>
            </a:r>
            <a:r>
              <a:rPr sz="738" b="1" spc="3" dirty="0">
                <a:solidFill>
                  <a:srgbClr val="FFFFFF"/>
                </a:solidFill>
                <a:latin typeface="Arial"/>
                <a:cs typeface="Arial"/>
              </a:rPr>
              <a:t>tor</a:t>
            </a:r>
            <a:endParaRPr sz="738">
              <a:latin typeface="Arial"/>
              <a:cs typeface="Arial"/>
            </a:endParaRPr>
          </a:p>
          <a:p>
            <a:pPr marL="1004" algn="ctr">
              <a:spcBef>
                <a:spcPts val="82"/>
              </a:spcBef>
            </a:pPr>
            <a:r>
              <a:rPr sz="659" spc="13" dirty="0">
                <a:solidFill>
                  <a:srgbClr val="222B38"/>
                </a:solidFill>
                <a:latin typeface="Arial"/>
                <a:cs typeface="Arial"/>
              </a:rPr>
              <a:t>Tom</a:t>
            </a:r>
            <a:r>
              <a:rPr sz="659" spc="11" dirty="0">
                <a:solidFill>
                  <a:srgbClr val="222B38"/>
                </a:solidFill>
                <a:latin typeface="Arial"/>
                <a:cs typeface="Arial"/>
              </a:rPr>
              <a:t> </a:t>
            </a:r>
            <a:r>
              <a:rPr sz="659" spc="8" dirty="0">
                <a:solidFill>
                  <a:srgbClr val="222B38"/>
                </a:solidFill>
                <a:latin typeface="Arial"/>
                <a:cs typeface="Arial"/>
              </a:rPr>
              <a:t>C.</a:t>
            </a:r>
            <a:r>
              <a:rPr sz="659" spc="5" dirty="0">
                <a:solidFill>
                  <a:srgbClr val="222B38"/>
                </a:solidFill>
                <a:latin typeface="Arial"/>
                <a:cs typeface="Arial"/>
              </a:rPr>
              <a:t> </a:t>
            </a:r>
            <a:r>
              <a:rPr sz="659" spc="13" dirty="0">
                <a:solidFill>
                  <a:srgbClr val="222B38"/>
                </a:solidFill>
                <a:latin typeface="Arial"/>
                <a:cs typeface="Arial"/>
              </a:rPr>
              <a:t>Raw</a:t>
            </a:r>
            <a:r>
              <a:rPr sz="659" spc="8" dirty="0">
                <a:solidFill>
                  <a:srgbClr val="222B38"/>
                </a:solidFill>
                <a:latin typeface="Arial"/>
                <a:cs typeface="Arial"/>
              </a:rPr>
              <a:t>l</a:t>
            </a:r>
            <a:r>
              <a:rPr sz="659" spc="-3" dirty="0">
                <a:solidFill>
                  <a:srgbClr val="222B38"/>
                </a:solidFill>
                <a:latin typeface="Arial"/>
                <a:cs typeface="Arial"/>
              </a:rPr>
              <a:t>i</a:t>
            </a:r>
            <a:r>
              <a:rPr sz="659" spc="11" dirty="0">
                <a:solidFill>
                  <a:srgbClr val="222B38"/>
                </a:solidFill>
                <a:latin typeface="Arial"/>
                <a:cs typeface="Arial"/>
              </a:rPr>
              <a:t>n</a:t>
            </a:r>
            <a:r>
              <a:rPr sz="659" spc="13" dirty="0">
                <a:solidFill>
                  <a:srgbClr val="222B38"/>
                </a:solidFill>
                <a:latin typeface="Arial"/>
                <a:cs typeface="Arial"/>
              </a:rPr>
              <a:t>g</a:t>
            </a:r>
            <a:r>
              <a:rPr sz="659" spc="8" dirty="0">
                <a:solidFill>
                  <a:srgbClr val="222B38"/>
                </a:solidFill>
                <a:latin typeface="Arial"/>
                <a:cs typeface="Arial"/>
              </a:rPr>
              <a:t>s</a:t>
            </a:r>
            <a:endParaRPr sz="659">
              <a:latin typeface="Arial"/>
              <a:cs typeface="Arial"/>
            </a:endParaRPr>
          </a:p>
        </p:txBody>
      </p:sp>
      <p:sp>
        <p:nvSpPr>
          <p:cNvPr id="3" name="object 3"/>
          <p:cNvSpPr/>
          <p:nvPr/>
        </p:nvSpPr>
        <p:spPr>
          <a:xfrm>
            <a:off x="5387718" y="1380051"/>
            <a:ext cx="949209" cy="160991"/>
          </a:xfrm>
          <a:custGeom>
            <a:avLst/>
            <a:gdLst/>
            <a:ahLst/>
            <a:cxnLst/>
            <a:rect l="l" t="t" r="r" b="b"/>
            <a:pathLst>
              <a:path w="1800859" h="305435">
                <a:moveTo>
                  <a:pt x="221723" y="0"/>
                </a:moveTo>
                <a:lnTo>
                  <a:pt x="0" y="0"/>
                </a:lnTo>
                <a:lnTo>
                  <a:pt x="0" y="221723"/>
                </a:lnTo>
                <a:lnTo>
                  <a:pt x="221723" y="304872"/>
                </a:lnTo>
                <a:lnTo>
                  <a:pt x="221723" y="0"/>
                </a:lnTo>
                <a:close/>
              </a:path>
              <a:path w="1800859" h="305435">
                <a:moveTo>
                  <a:pt x="1800591" y="0"/>
                </a:moveTo>
                <a:lnTo>
                  <a:pt x="1578868" y="0"/>
                </a:lnTo>
                <a:lnTo>
                  <a:pt x="1578868" y="304872"/>
                </a:lnTo>
                <a:lnTo>
                  <a:pt x="1800591" y="221723"/>
                </a:lnTo>
                <a:lnTo>
                  <a:pt x="1800591" y="0"/>
                </a:lnTo>
                <a:close/>
              </a:path>
            </a:pathLst>
          </a:custGeom>
          <a:solidFill>
            <a:srgbClr val="C9C9C9"/>
          </a:solidFill>
        </p:spPr>
        <p:txBody>
          <a:bodyPr wrap="square" lIns="0" tIns="0" rIns="0" bIns="0" rtlCol="0"/>
          <a:lstStyle/>
          <a:p>
            <a:endParaRPr sz="949"/>
          </a:p>
        </p:txBody>
      </p:sp>
      <p:sp>
        <p:nvSpPr>
          <p:cNvPr id="4" name="object 4"/>
          <p:cNvSpPr/>
          <p:nvPr/>
        </p:nvSpPr>
        <p:spPr>
          <a:xfrm>
            <a:off x="5387718" y="1380051"/>
            <a:ext cx="117145" cy="160991"/>
          </a:xfrm>
          <a:custGeom>
            <a:avLst/>
            <a:gdLst/>
            <a:ahLst/>
            <a:cxnLst/>
            <a:rect l="l" t="t" r="r" b="b"/>
            <a:pathLst>
              <a:path w="222250" h="305435">
                <a:moveTo>
                  <a:pt x="221723" y="0"/>
                </a:moveTo>
                <a:lnTo>
                  <a:pt x="0" y="0"/>
                </a:lnTo>
                <a:lnTo>
                  <a:pt x="0" y="221723"/>
                </a:lnTo>
                <a:lnTo>
                  <a:pt x="221723" y="304872"/>
                </a:lnTo>
                <a:lnTo>
                  <a:pt x="221723" y="0"/>
                </a:lnTo>
                <a:close/>
              </a:path>
            </a:pathLst>
          </a:custGeom>
          <a:ln w="12318">
            <a:solidFill>
              <a:srgbClr val="20365F"/>
            </a:solidFill>
          </a:ln>
        </p:spPr>
        <p:txBody>
          <a:bodyPr wrap="square" lIns="0" tIns="0" rIns="0" bIns="0" rtlCol="0"/>
          <a:lstStyle/>
          <a:p>
            <a:endParaRPr sz="949"/>
          </a:p>
        </p:txBody>
      </p:sp>
      <p:sp>
        <p:nvSpPr>
          <p:cNvPr id="5" name="object 5"/>
          <p:cNvSpPr/>
          <p:nvPr/>
        </p:nvSpPr>
        <p:spPr>
          <a:xfrm>
            <a:off x="6219917" y="1380051"/>
            <a:ext cx="117145" cy="160991"/>
          </a:xfrm>
          <a:custGeom>
            <a:avLst/>
            <a:gdLst/>
            <a:ahLst/>
            <a:cxnLst/>
            <a:rect l="l" t="t" r="r" b="b"/>
            <a:pathLst>
              <a:path w="222250" h="305435">
                <a:moveTo>
                  <a:pt x="0" y="0"/>
                </a:moveTo>
                <a:lnTo>
                  <a:pt x="221723" y="0"/>
                </a:lnTo>
                <a:lnTo>
                  <a:pt x="221723" y="221723"/>
                </a:lnTo>
                <a:lnTo>
                  <a:pt x="0" y="304872"/>
                </a:lnTo>
                <a:lnTo>
                  <a:pt x="0" y="0"/>
                </a:lnTo>
                <a:close/>
              </a:path>
            </a:pathLst>
          </a:custGeom>
          <a:ln w="12318">
            <a:solidFill>
              <a:srgbClr val="20365F"/>
            </a:solidFill>
          </a:ln>
        </p:spPr>
        <p:txBody>
          <a:bodyPr wrap="square" lIns="0" tIns="0" rIns="0" bIns="0" rtlCol="0"/>
          <a:lstStyle/>
          <a:p>
            <a:endParaRPr sz="949"/>
          </a:p>
        </p:txBody>
      </p:sp>
      <p:sp>
        <p:nvSpPr>
          <p:cNvPr id="6" name="object 6"/>
          <p:cNvSpPr/>
          <p:nvPr/>
        </p:nvSpPr>
        <p:spPr>
          <a:xfrm>
            <a:off x="5446158" y="1093790"/>
            <a:ext cx="832399" cy="286503"/>
          </a:xfrm>
          <a:custGeom>
            <a:avLst/>
            <a:gdLst/>
            <a:ahLst/>
            <a:cxnLst/>
            <a:rect l="l" t="t" r="r" b="b"/>
            <a:pathLst>
              <a:path w="1579245" h="543560">
                <a:moveTo>
                  <a:pt x="0" y="543086"/>
                </a:moveTo>
                <a:lnTo>
                  <a:pt x="1578868" y="543086"/>
                </a:lnTo>
                <a:lnTo>
                  <a:pt x="1578868" y="0"/>
                </a:lnTo>
                <a:lnTo>
                  <a:pt x="0" y="0"/>
                </a:lnTo>
                <a:lnTo>
                  <a:pt x="0" y="543086"/>
                </a:lnTo>
                <a:close/>
              </a:path>
            </a:pathLst>
          </a:custGeom>
          <a:solidFill>
            <a:srgbClr val="222B38"/>
          </a:solidFill>
        </p:spPr>
        <p:txBody>
          <a:bodyPr wrap="square" lIns="0" tIns="0" rIns="0" bIns="0" rtlCol="0"/>
          <a:lstStyle/>
          <a:p>
            <a:endParaRPr sz="949"/>
          </a:p>
        </p:txBody>
      </p:sp>
      <p:sp>
        <p:nvSpPr>
          <p:cNvPr id="7" name="object 7"/>
          <p:cNvSpPr/>
          <p:nvPr/>
        </p:nvSpPr>
        <p:spPr>
          <a:xfrm>
            <a:off x="5446158" y="1496918"/>
            <a:ext cx="832399" cy="58572"/>
          </a:xfrm>
          <a:custGeom>
            <a:avLst/>
            <a:gdLst/>
            <a:ahLst/>
            <a:cxnLst/>
            <a:rect l="l" t="t" r="r" b="b"/>
            <a:pathLst>
              <a:path w="1579245" h="111125">
                <a:moveTo>
                  <a:pt x="0" y="110874"/>
                </a:moveTo>
                <a:lnTo>
                  <a:pt x="1578868" y="110874"/>
                </a:lnTo>
                <a:lnTo>
                  <a:pt x="1578868" y="0"/>
                </a:lnTo>
                <a:lnTo>
                  <a:pt x="0" y="0"/>
                </a:lnTo>
                <a:lnTo>
                  <a:pt x="0" y="110874"/>
                </a:lnTo>
                <a:close/>
              </a:path>
            </a:pathLst>
          </a:custGeom>
          <a:solidFill>
            <a:srgbClr val="222B38"/>
          </a:solidFill>
        </p:spPr>
        <p:txBody>
          <a:bodyPr wrap="square" lIns="0" tIns="0" rIns="0" bIns="0" rtlCol="0"/>
          <a:lstStyle/>
          <a:p>
            <a:endParaRPr sz="949"/>
          </a:p>
        </p:txBody>
      </p:sp>
      <p:sp>
        <p:nvSpPr>
          <p:cNvPr id="8" name="object 8"/>
          <p:cNvSpPr/>
          <p:nvPr/>
        </p:nvSpPr>
        <p:spPr>
          <a:xfrm>
            <a:off x="5446158" y="1093790"/>
            <a:ext cx="832399" cy="461886"/>
          </a:xfrm>
          <a:custGeom>
            <a:avLst/>
            <a:gdLst/>
            <a:ahLst/>
            <a:cxnLst/>
            <a:rect l="l" t="t" r="r" b="b"/>
            <a:pathLst>
              <a:path w="1579245" h="876300">
                <a:moveTo>
                  <a:pt x="0" y="875697"/>
                </a:moveTo>
                <a:lnTo>
                  <a:pt x="1578868" y="875697"/>
                </a:lnTo>
                <a:lnTo>
                  <a:pt x="1578868" y="0"/>
                </a:lnTo>
                <a:lnTo>
                  <a:pt x="0" y="0"/>
                </a:lnTo>
                <a:lnTo>
                  <a:pt x="0" y="875697"/>
                </a:lnTo>
                <a:close/>
              </a:path>
            </a:pathLst>
          </a:custGeom>
          <a:ln w="12318">
            <a:solidFill>
              <a:srgbClr val="3C63AC"/>
            </a:solidFill>
          </a:ln>
        </p:spPr>
        <p:txBody>
          <a:bodyPr wrap="square" lIns="0" tIns="0" rIns="0" bIns="0" rtlCol="0"/>
          <a:lstStyle/>
          <a:p>
            <a:endParaRPr sz="949"/>
          </a:p>
        </p:txBody>
      </p:sp>
      <p:sp>
        <p:nvSpPr>
          <p:cNvPr id="9" name="object 9"/>
          <p:cNvSpPr/>
          <p:nvPr/>
        </p:nvSpPr>
        <p:spPr>
          <a:xfrm>
            <a:off x="5387718" y="1380044"/>
            <a:ext cx="949209" cy="117145"/>
          </a:xfrm>
          <a:custGeom>
            <a:avLst/>
            <a:gdLst/>
            <a:ahLst/>
            <a:cxnLst/>
            <a:rect l="l" t="t" r="r" b="b"/>
            <a:pathLst>
              <a:path w="1800859" h="222250">
                <a:moveTo>
                  <a:pt x="0" y="221736"/>
                </a:moveTo>
                <a:lnTo>
                  <a:pt x="1800591" y="221736"/>
                </a:lnTo>
                <a:lnTo>
                  <a:pt x="1800591" y="0"/>
                </a:lnTo>
                <a:lnTo>
                  <a:pt x="0" y="0"/>
                </a:lnTo>
                <a:lnTo>
                  <a:pt x="0" y="221736"/>
                </a:lnTo>
                <a:close/>
              </a:path>
            </a:pathLst>
          </a:custGeom>
          <a:solidFill>
            <a:srgbClr val="FFFFFF"/>
          </a:solidFill>
        </p:spPr>
        <p:txBody>
          <a:bodyPr wrap="square" lIns="0" tIns="0" rIns="0" bIns="0" rtlCol="0"/>
          <a:lstStyle/>
          <a:p>
            <a:endParaRPr sz="949"/>
          </a:p>
        </p:txBody>
      </p:sp>
      <p:sp>
        <p:nvSpPr>
          <p:cNvPr id="10" name="object 10"/>
          <p:cNvSpPr/>
          <p:nvPr/>
        </p:nvSpPr>
        <p:spPr>
          <a:xfrm>
            <a:off x="5387718" y="1380044"/>
            <a:ext cx="949209" cy="117145"/>
          </a:xfrm>
          <a:custGeom>
            <a:avLst/>
            <a:gdLst/>
            <a:ahLst/>
            <a:cxnLst/>
            <a:rect l="l" t="t" r="r" b="b"/>
            <a:pathLst>
              <a:path w="1800859" h="222250">
                <a:moveTo>
                  <a:pt x="0" y="221736"/>
                </a:moveTo>
                <a:lnTo>
                  <a:pt x="1800591" y="221736"/>
                </a:lnTo>
                <a:lnTo>
                  <a:pt x="1800591" y="0"/>
                </a:lnTo>
                <a:lnTo>
                  <a:pt x="0" y="0"/>
                </a:lnTo>
                <a:lnTo>
                  <a:pt x="0" y="221736"/>
                </a:lnTo>
                <a:close/>
              </a:path>
            </a:pathLst>
          </a:custGeom>
          <a:ln w="12318">
            <a:solidFill>
              <a:srgbClr val="3C63AC"/>
            </a:solidFill>
          </a:ln>
        </p:spPr>
        <p:txBody>
          <a:bodyPr wrap="square" lIns="0" tIns="0" rIns="0" bIns="0" rtlCol="0"/>
          <a:lstStyle/>
          <a:p>
            <a:endParaRPr sz="949"/>
          </a:p>
        </p:txBody>
      </p:sp>
      <p:sp>
        <p:nvSpPr>
          <p:cNvPr id="11" name="object 11"/>
          <p:cNvSpPr txBox="1"/>
          <p:nvPr/>
        </p:nvSpPr>
        <p:spPr>
          <a:xfrm>
            <a:off x="5526467" y="1388120"/>
            <a:ext cx="672747" cy="101438"/>
          </a:xfrm>
          <a:prstGeom prst="rect">
            <a:avLst/>
          </a:prstGeom>
        </p:spPr>
        <p:txBody>
          <a:bodyPr vert="horz" wrap="square" lIns="0" tIns="0" rIns="0" bIns="0" rtlCol="0">
            <a:spAutoFit/>
          </a:bodyPr>
          <a:lstStyle/>
          <a:p>
            <a:pPr marL="6694"/>
            <a:r>
              <a:rPr sz="659" spc="13" dirty="0">
                <a:solidFill>
                  <a:srgbClr val="222B38"/>
                </a:solidFill>
                <a:latin typeface="Arial"/>
                <a:cs typeface="Arial"/>
              </a:rPr>
              <a:t>Tom</a:t>
            </a:r>
            <a:r>
              <a:rPr sz="659" spc="11" dirty="0">
                <a:solidFill>
                  <a:srgbClr val="222B38"/>
                </a:solidFill>
                <a:latin typeface="Arial"/>
                <a:cs typeface="Arial"/>
              </a:rPr>
              <a:t> </a:t>
            </a:r>
            <a:r>
              <a:rPr sz="659" spc="8" dirty="0">
                <a:solidFill>
                  <a:srgbClr val="222B38"/>
                </a:solidFill>
                <a:latin typeface="Arial"/>
                <a:cs typeface="Arial"/>
              </a:rPr>
              <a:t>C.</a:t>
            </a:r>
            <a:r>
              <a:rPr sz="659" spc="5" dirty="0">
                <a:solidFill>
                  <a:srgbClr val="222B38"/>
                </a:solidFill>
                <a:latin typeface="Arial"/>
                <a:cs typeface="Arial"/>
              </a:rPr>
              <a:t> </a:t>
            </a:r>
            <a:r>
              <a:rPr sz="659" spc="13" dirty="0">
                <a:solidFill>
                  <a:srgbClr val="222B38"/>
                </a:solidFill>
                <a:latin typeface="Arial"/>
                <a:cs typeface="Arial"/>
              </a:rPr>
              <a:t>Raw</a:t>
            </a:r>
            <a:r>
              <a:rPr sz="659" spc="8" dirty="0">
                <a:solidFill>
                  <a:srgbClr val="222B38"/>
                </a:solidFill>
                <a:latin typeface="Arial"/>
                <a:cs typeface="Arial"/>
              </a:rPr>
              <a:t>l</a:t>
            </a:r>
            <a:r>
              <a:rPr sz="659" spc="-3" dirty="0">
                <a:solidFill>
                  <a:srgbClr val="222B38"/>
                </a:solidFill>
                <a:latin typeface="Arial"/>
                <a:cs typeface="Arial"/>
              </a:rPr>
              <a:t>i</a:t>
            </a:r>
            <a:r>
              <a:rPr sz="659" spc="11" dirty="0">
                <a:solidFill>
                  <a:srgbClr val="222B38"/>
                </a:solidFill>
                <a:latin typeface="Arial"/>
                <a:cs typeface="Arial"/>
              </a:rPr>
              <a:t>n</a:t>
            </a:r>
            <a:r>
              <a:rPr sz="659" spc="13" dirty="0">
                <a:solidFill>
                  <a:srgbClr val="222B38"/>
                </a:solidFill>
                <a:latin typeface="Arial"/>
                <a:cs typeface="Arial"/>
              </a:rPr>
              <a:t>g</a:t>
            </a:r>
            <a:r>
              <a:rPr sz="659" spc="8" dirty="0">
                <a:solidFill>
                  <a:srgbClr val="222B38"/>
                </a:solidFill>
                <a:latin typeface="Arial"/>
                <a:cs typeface="Arial"/>
              </a:rPr>
              <a:t>s</a:t>
            </a:r>
            <a:endParaRPr sz="659">
              <a:latin typeface="Arial"/>
              <a:cs typeface="Arial"/>
            </a:endParaRPr>
          </a:p>
        </p:txBody>
      </p:sp>
      <p:sp>
        <p:nvSpPr>
          <p:cNvPr id="12" name="object 12"/>
          <p:cNvSpPr txBox="1"/>
          <p:nvPr/>
        </p:nvSpPr>
        <p:spPr>
          <a:xfrm>
            <a:off x="5466351" y="1267555"/>
            <a:ext cx="775834" cy="113557"/>
          </a:xfrm>
          <a:prstGeom prst="rect">
            <a:avLst/>
          </a:prstGeom>
        </p:spPr>
        <p:txBody>
          <a:bodyPr vert="horz" wrap="square" lIns="0" tIns="0" rIns="0" bIns="0" rtlCol="0">
            <a:spAutoFit/>
          </a:bodyPr>
          <a:lstStyle/>
          <a:p>
            <a:pPr marL="6694"/>
            <a:r>
              <a:rPr sz="738" b="1" dirty="0">
                <a:solidFill>
                  <a:srgbClr val="FFFFFF"/>
                </a:solidFill>
                <a:latin typeface="Arial"/>
                <a:cs typeface="Arial"/>
              </a:rPr>
              <a:t>D</a:t>
            </a:r>
            <a:r>
              <a:rPr sz="738" b="1" spc="3" dirty="0">
                <a:solidFill>
                  <a:srgbClr val="FFFFFF"/>
                </a:solidFill>
                <a:latin typeface="Arial"/>
                <a:cs typeface="Arial"/>
              </a:rPr>
              <a:t>iv</a:t>
            </a:r>
            <a:r>
              <a:rPr sz="738" b="1" spc="-8" dirty="0">
                <a:solidFill>
                  <a:srgbClr val="FFFFFF"/>
                </a:solidFill>
                <a:latin typeface="Arial"/>
                <a:cs typeface="Arial"/>
              </a:rPr>
              <a:t>i</a:t>
            </a:r>
            <a:r>
              <a:rPr sz="738" b="1" spc="3" dirty="0">
                <a:solidFill>
                  <a:srgbClr val="FFFFFF"/>
                </a:solidFill>
                <a:latin typeface="Arial"/>
                <a:cs typeface="Arial"/>
              </a:rPr>
              <a:t>sion</a:t>
            </a:r>
            <a:r>
              <a:rPr sz="738" b="1" spc="-3" dirty="0">
                <a:solidFill>
                  <a:srgbClr val="FFFFFF"/>
                </a:solidFill>
                <a:latin typeface="Arial"/>
                <a:cs typeface="Arial"/>
              </a:rPr>
              <a:t> </a:t>
            </a:r>
            <a:r>
              <a:rPr sz="738" b="1" dirty="0">
                <a:solidFill>
                  <a:srgbClr val="FFFFFF"/>
                </a:solidFill>
                <a:latin typeface="Arial"/>
                <a:cs typeface="Arial"/>
              </a:rPr>
              <a:t>D</a:t>
            </a:r>
            <a:r>
              <a:rPr sz="738" b="1" spc="3" dirty="0">
                <a:solidFill>
                  <a:srgbClr val="FFFFFF"/>
                </a:solidFill>
                <a:latin typeface="Arial"/>
                <a:cs typeface="Arial"/>
              </a:rPr>
              <a:t>i</a:t>
            </a:r>
            <a:r>
              <a:rPr sz="738" b="1" spc="-5" dirty="0">
                <a:solidFill>
                  <a:srgbClr val="FFFFFF"/>
                </a:solidFill>
                <a:latin typeface="Arial"/>
                <a:cs typeface="Arial"/>
              </a:rPr>
              <a:t>r</a:t>
            </a:r>
            <a:r>
              <a:rPr sz="738" b="1" spc="3" dirty="0">
                <a:solidFill>
                  <a:srgbClr val="FFFFFF"/>
                </a:solidFill>
                <a:latin typeface="Arial"/>
                <a:cs typeface="Arial"/>
              </a:rPr>
              <a:t>e</a:t>
            </a:r>
            <a:r>
              <a:rPr sz="738" b="1" dirty="0">
                <a:solidFill>
                  <a:srgbClr val="FFFFFF"/>
                </a:solidFill>
                <a:latin typeface="Arial"/>
                <a:cs typeface="Arial"/>
              </a:rPr>
              <a:t>c</a:t>
            </a:r>
            <a:r>
              <a:rPr sz="738" b="1" spc="3" dirty="0">
                <a:solidFill>
                  <a:srgbClr val="FFFFFF"/>
                </a:solidFill>
                <a:latin typeface="Arial"/>
                <a:cs typeface="Arial"/>
              </a:rPr>
              <a:t>tor</a:t>
            </a:r>
            <a:endParaRPr sz="738">
              <a:latin typeface="Arial"/>
              <a:cs typeface="Arial"/>
            </a:endParaRPr>
          </a:p>
        </p:txBody>
      </p:sp>
      <p:sp>
        <p:nvSpPr>
          <p:cNvPr id="13" name="object 13"/>
          <p:cNvSpPr/>
          <p:nvPr/>
        </p:nvSpPr>
        <p:spPr>
          <a:xfrm>
            <a:off x="1390321" y="1532919"/>
            <a:ext cx="879257" cy="160991"/>
          </a:xfrm>
          <a:custGeom>
            <a:avLst/>
            <a:gdLst/>
            <a:ahLst/>
            <a:cxnLst/>
            <a:rect l="l" t="t" r="r" b="b"/>
            <a:pathLst>
              <a:path w="1668145" h="305435">
                <a:moveTo>
                  <a:pt x="221749" y="0"/>
                </a:moveTo>
                <a:lnTo>
                  <a:pt x="0" y="0"/>
                </a:lnTo>
                <a:lnTo>
                  <a:pt x="0" y="221723"/>
                </a:lnTo>
                <a:lnTo>
                  <a:pt x="221749" y="304872"/>
                </a:lnTo>
                <a:lnTo>
                  <a:pt x="221749" y="0"/>
                </a:lnTo>
                <a:close/>
              </a:path>
              <a:path w="1668145" h="305435">
                <a:moveTo>
                  <a:pt x="1667851" y="0"/>
                </a:moveTo>
                <a:lnTo>
                  <a:pt x="1446128" y="0"/>
                </a:lnTo>
                <a:lnTo>
                  <a:pt x="1446128" y="304872"/>
                </a:lnTo>
                <a:lnTo>
                  <a:pt x="1667851" y="221723"/>
                </a:lnTo>
                <a:lnTo>
                  <a:pt x="1667851" y="0"/>
                </a:lnTo>
                <a:close/>
              </a:path>
            </a:pathLst>
          </a:custGeom>
          <a:solidFill>
            <a:srgbClr val="C9C9C9"/>
          </a:solidFill>
        </p:spPr>
        <p:txBody>
          <a:bodyPr wrap="square" lIns="0" tIns="0" rIns="0" bIns="0" rtlCol="0"/>
          <a:lstStyle/>
          <a:p>
            <a:endParaRPr sz="949"/>
          </a:p>
        </p:txBody>
      </p:sp>
      <p:sp>
        <p:nvSpPr>
          <p:cNvPr id="14" name="object 14"/>
          <p:cNvSpPr/>
          <p:nvPr/>
        </p:nvSpPr>
        <p:spPr>
          <a:xfrm>
            <a:off x="1390321" y="1532919"/>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15" name="object 15"/>
          <p:cNvSpPr/>
          <p:nvPr/>
        </p:nvSpPr>
        <p:spPr>
          <a:xfrm>
            <a:off x="2152556" y="1532919"/>
            <a:ext cx="117145" cy="160991"/>
          </a:xfrm>
          <a:custGeom>
            <a:avLst/>
            <a:gdLst/>
            <a:ahLst/>
            <a:cxnLst/>
            <a:rect l="l" t="t" r="r" b="b"/>
            <a:pathLst>
              <a:path w="222250" h="305435">
                <a:moveTo>
                  <a:pt x="0" y="0"/>
                </a:moveTo>
                <a:lnTo>
                  <a:pt x="221723" y="0"/>
                </a:lnTo>
                <a:lnTo>
                  <a:pt x="221723"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16" name="object 16"/>
          <p:cNvSpPr/>
          <p:nvPr/>
        </p:nvSpPr>
        <p:spPr>
          <a:xfrm>
            <a:off x="1448762" y="1246658"/>
            <a:ext cx="0" cy="286503"/>
          </a:xfrm>
          <a:custGeom>
            <a:avLst/>
            <a:gdLst/>
            <a:ahLst/>
            <a:cxnLst/>
            <a:rect l="l" t="t" r="r" b="b"/>
            <a:pathLst>
              <a:path h="543560">
                <a:moveTo>
                  <a:pt x="0" y="543086"/>
                </a:moveTo>
                <a:lnTo>
                  <a:pt x="0" y="0"/>
                </a:lnTo>
                <a:lnTo>
                  <a:pt x="0" y="543086"/>
                </a:lnTo>
                <a:close/>
              </a:path>
            </a:pathLst>
          </a:custGeom>
          <a:solidFill>
            <a:srgbClr val="002F2E"/>
          </a:solidFill>
        </p:spPr>
        <p:txBody>
          <a:bodyPr wrap="square" lIns="0" tIns="0" rIns="0" bIns="0" rtlCol="0"/>
          <a:lstStyle/>
          <a:p>
            <a:endParaRPr sz="949"/>
          </a:p>
        </p:txBody>
      </p:sp>
      <p:sp>
        <p:nvSpPr>
          <p:cNvPr id="17" name="object 17"/>
          <p:cNvSpPr/>
          <p:nvPr/>
        </p:nvSpPr>
        <p:spPr>
          <a:xfrm>
            <a:off x="1448762" y="1246658"/>
            <a:ext cx="762446" cy="461886"/>
          </a:xfrm>
          <a:custGeom>
            <a:avLst/>
            <a:gdLst/>
            <a:ahLst/>
            <a:cxnLst/>
            <a:rect l="l" t="t" r="r" b="b"/>
            <a:pathLst>
              <a:path w="1446530" h="876300">
                <a:moveTo>
                  <a:pt x="0" y="875697"/>
                </a:moveTo>
                <a:lnTo>
                  <a:pt x="1446102" y="875697"/>
                </a:lnTo>
                <a:lnTo>
                  <a:pt x="1446102" y="0"/>
                </a:lnTo>
                <a:lnTo>
                  <a:pt x="0" y="0"/>
                </a:lnTo>
                <a:lnTo>
                  <a:pt x="0" y="875697"/>
                </a:lnTo>
                <a:close/>
              </a:path>
            </a:pathLst>
          </a:custGeom>
          <a:ln w="12318">
            <a:solidFill>
              <a:srgbClr val="30528F"/>
            </a:solidFill>
          </a:ln>
        </p:spPr>
        <p:txBody>
          <a:bodyPr wrap="square" lIns="0" tIns="0" rIns="0" bIns="0" rtlCol="0"/>
          <a:lstStyle/>
          <a:p>
            <a:endParaRPr sz="949"/>
          </a:p>
        </p:txBody>
      </p:sp>
      <p:sp>
        <p:nvSpPr>
          <p:cNvPr id="18" name="object 18"/>
          <p:cNvSpPr/>
          <p:nvPr/>
        </p:nvSpPr>
        <p:spPr>
          <a:xfrm>
            <a:off x="1390321" y="1532912"/>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19" name="object 19"/>
          <p:cNvSpPr/>
          <p:nvPr/>
        </p:nvSpPr>
        <p:spPr>
          <a:xfrm>
            <a:off x="1390321" y="1532912"/>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20" name="object 20"/>
          <p:cNvSpPr/>
          <p:nvPr/>
        </p:nvSpPr>
        <p:spPr>
          <a:xfrm>
            <a:off x="1390321" y="1532912"/>
            <a:ext cx="879257" cy="117145"/>
          </a:xfrm>
          <a:custGeom>
            <a:avLst/>
            <a:gdLst/>
            <a:ahLst/>
            <a:cxnLst/>
            <a:rect l="l" t="t" r="r" b="b"/>
            <a:pathLst>
              <a:path w="1668145" h="222250">
                <a:moveTo>
                  <a:pt x="0" y="221736"/>
                </a:moveTo>
                <a:lnTo>
                  <a:pt x="1667851" y="221736"/>
                </a:lnTo>
                <a:lnTo>
                  <a:pt x="1667851" y="0"/>
                </a:lnTo>
                <a:lnTo>
                  <a:pt x="0" y="0"/>
                </a:lnTo>
                <a:lnTo>
                  <a:pt x="0" y="221736"/>
                </a:lnTo>
                <a:close/>
              </a:path>
            </a:pathLst>
          </a:custGeom>
          <a:ln w="12318">
            <a:solidFill>
              <a:srgbClr val="30528F"/>
            </a:solidFill>
          </a:ln>
        </p:spPr>
        <p:txBody>
          <a:bodyPr wrap="square" lIns="0" tIns="0" rIns="0" bIns="0" rtlCol="0"/>
          <a:lstStyle/>
          <a:p>
            <a:endParaRPr sz="949"/>
          </a:p>
        </p:txBody>
      </p:sp>
      <p:sp>
        <p:nvSpPr>
          <p:cNvPr id="21" name="object 21"/>
          <p:cNvSpPr/>
          <p:nvPr/>
        </p:nvSpPr>
        <p:spPr>
          <a:xfrm>
            <a:off x="1390321" y="1532919"/>
            <a:ext cx="879257" cy="160991"/>
          </a:xfrm>
          <a:custGeom>
            <a:avLst/>
            <a:gdLst/>
            <a:ahLst/>
            <a:cxnLst/>
            <a:rect l="l" t="t" r="r" b="b"/>
            <a:pathLst>
              <a:path w="1668145" h="305435">
                <a:moveTo>
                  <a:pt x="221749" y="0"/>
                </a:moveTo>
                <a:lnTo>
                  <a:pt x="0" y="0"/>
                </a:lnTo>
                <a:lnTo>
                  <a:pt x="0" y="221723"/>
                </a:lnTo>
                <a:lnTo>
                  <a:pt x="221749" y="304872"/>
                </a:lnTo>
                <a:lnTo>
                  <a:pt x="221749" y="0"/>
                </a:lnTo>
                <a:close/>
              </a:path>
              <a:path w="1668145" h="305435">
                <a:moveTo>
                  <a:pt x="1667851" y="0"/>
                </a:moveTo>
                <a:lnTo>
                  <a:pt x="1446128" y="0"/>
                </a:lnTo>
                <a:lnTo>
                  <a:pt x="1446128" y="304872"/>
                </a:lnTo>
                <a:lnTo>
                  <a:pt x="1667851" y="221723"/>
                </a:lnTo>
                <a:lnTo>
                  <a:pt x="1667851" y="0"/>
                </a:lnTo>
                <a:close/>
              </a:path>
            </a:pathLst>
          </a:custGeom>
          <a:solidFill>
            <a:srgbClr val="C9C9C9"/>
          </a:solidFill>
        </p:spPr>
        <p:txBody>
          <a:bodyPr wrap="square" lIns="0" tIns="0" rIns="0" bIns="0" rtlCol="0"/>
          <a:lstStyle/>
          <a:p>
            <a:endParaRPr sz="949"/>
          </a:p>
        </p:txBody>
      </p:sp>
      <p:sp>
        <p:nvSpPr>
          <p:cNvPr id="22" name="object 22"/>
          <p:cNvSpPr/>
          <p:nvPr/>
        </p:nvSpPr>
        <p:spPr>
          <a:xfrm>
            <a:off x="1390321" y="1532919"/>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23" name="object 23"/>
          <p:cNvSpPr/>
          <p:nvPr/>
        </p:nvSpPr>
        <p:spPr>
          <a:xfrm>
            <a:off x="2152556" y="1532919"/>
            <a:ext cx="117145" cy="160991"/>
          </a:xfrm>
          <a:custGeom>
            <a:avLst/>
            <a:gdLst/>
            <a:ahLst/>
            <a:cxnLst/>
            <a:rect l="l" t="t" r="r" b="b"/>
            <a:pathLst>
              <a:path w="222250" h="305435">
                <a:moveTo>
                  <a:pt x="0" y="0"/>
                </a:moveTo>
                <a:lnTo>
                  <a:pt x="221723" y="0"/>
                </a:lnTo>
                <a:lnTo>
                  <a:pt x="221723"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24" name="object 24"/>
          <p:cNvSpPr/>
          <p:nvPr/>
        </p:nvSpPr>
        <p:spPr>
          <a:xfrm>
            <a:off x="1448762" y="1246658"/>
            <a:ext cx="0" cy="286503"/>
          </a:xfrm>
          <a:custGeom>
            <a:avLst/>
            <a:gdLst/>
            <a:ahLst/>
            <a:cxnLst/>
            <a:rect l="l" t="t" r="r" b="b"/>
            <a:pathLst>
              <a:path h="543560">
                <a:moveTo>
                  <a:pt x="0" y="543086"/>
                </a:moveTo>
                <a:lnTo>
                  <a:pt x="0" y="0"/>
                </a:lnTo>
                <a:lnTo>
                  <a:pt x="0" y="543086"/>
                </a:lnTo>
                <a:close/>
              </a:path>
            </a:pathLst>
          </a:custGeom>
          <a:solidFill>
            <a:srgbClr val="002F2E"/>
          </a:solidFill>
        </p:spPr>
        <p:txBody>
          <a:bodyPr wrap="square" lIns="0" tIns="0" rIns="0" bIns="0" rtlCol="0"/>
          <a:lstStyle/>
          <a:p>
            <a:endParaRPr sz="949"/>
          </a:p>
        </p:txBody>
      </p:sp>
      <p:sp>
        <p:nvSpPr>
          <p:cNvPr id="25" name="object 25"/>
          <p:cNvSpPr/>
          <p:nvPr/>
        </p:nvSpPr>
        <p:spPr>
          <a:xfrm>
            <a:off x="1448762" y="1246658"/>
            <a:ext cx="762446" cy="461886"/>
          </a:xfrm>
          <a:custGeom>
            <a:avLst/>
            <a:gdLst/>
            <a:ahLst/>
            <a:cxnLst/>
            <a:rect l="l" t="t" r="r" b="b"/>
            <a:pathLst>
              <a:path w="1446530" h="876300">
                <a:moveTo>
                  <a:pt x="0" y="875697"/>
                </a:moveTo>
                <a:lnTo>
                  <a:pt x="1446102" y="875697"/>
                </a:lnTo>
                <a:lnTo>
                  <a:pt x="1446102" y="0"/>
                </a:lnTo>
                <a:lnTo>
                  <a:pt x="0" y="0"/>
                </a:lnTo>
                <a:lnTo>
                  <a:pt x="0" y="875697"/>
                </a:lnTo>
                <a:close/>
              </a:path>
            </a:pathLst>
          </a:custGeom>
          <a:ln w="12318">
            <a:solidFill>
              <a:srgbClr val="30528F"/>
            </a:solidFill>
          </a:ln>
        </p:spPr>
        <p:txBody>
          <a:bodyPr wrap="square" lIns="0" tIns="0" rIns="0" bIns="0" rtlCol="0"/>
          <a:lstStyle/>
          <a:p>
            <a:endParaRPr sz="949"/>
          </a:p>
        </p:txBody>
      </p:sp>
      <p:sp>
        <p:nvSpPr>
          <p:cNvPr id="26" name="object 26"/>
          <p:cNvSpPr/>
          <p:nvPr/>
        </p:nvSpPr>
        <p:spPr>
          <a:xfrm>
            <a:off x="1390321" y="1532912"/>
            <a:ext cx="820684" cy="117145"/>
          </a:xfrm>
          <a:custGeom>
            <a:avLst/>
            <a:gdLst/>
            <a:ahLst/>
            <a:cxnLst/>
            <a:rect l="l" t="t" r="r" b="b"/>
            <a:pathLst>
              <a:path w="1557020" h="222250">
                <a:moveTo>
                  <a:pt x="0" y="221736"/>
                </a:moveTo>
                <a:lnTo>
                  <a:pt x="1556977" y="221736"/>
                </a:lnTo>
                <a:lnTo>
                  <a:pt x="1556977" y="0"/>
                </a:lnTo>
                <a:lnTo>
                  <a:pt x="0" y="0"/>
                </a:lnTo>
                <a:lnTo>
                  <a:pt x="0" y="221736"/>
                </a:lnTo>
                <a:close/>
              </a:path>
            </a:pathLst>
          </a:custGeom>
          <a:solidFill>
            <a:srgbClr val="FFFFFF"/>
          </a:solidFill>
        </p:spPr>
        <p:txBody>
          <a:bodyPr wrap="square" lIns="0" tIns="0" rIns="0" bIns="0" rtlCol="0"/>
          <a:lstStyle/>
          <a:p>
            <a:endParaRPr sz="949"/>
          </a:p>
        </p:txBody>
      </p:sp>
      <p:sp>
        <p:nvSpPr>
          <p:cNvPr id="27" name="object 27"/>
          <p:cNvSpPr/>
          <p:nvPr/>
        </p:nvSpPr>
        <p:spPr>
          <a:xfrm>
            <a:off x="1390321" y="1532912"/>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28" name="object 28"/>
          <p:cNvSpPr/>
          <p:nvPr/>
        </p:nvSpPr>
        <p:spPr>
          <a:xfrm>
            <a:off x="1390321" y="1532912"/>
            <a:ext cx="879257" cy="117145"/>
          </a:xfrm>
          <a:custGeom>
            <a:avLst/>
            <a:gdLst/>
            <a:ahLst/>
            <a:cxnLst/>
            <a:rect l="l" t="t" r="r" b="b"/>
            <a:pathLst>
              <a:path w="1668145" h="222250">
                <a:moveTo>
                  <a:pt x="0" y="221736"/>
                </a:moveTo>
                <a:lnTo>
                  <a:pt x="1667851" y="221736"/>
                </a:lnTo>
                <a:lnTo>
                  <a:pt x="1667851" y="0"/>
                </a:lnTo>
                <a:lnTo>
                  <a:pt x="0" y="0"/>
                </a:lnTo>
                <a:lnTo>
                  <a:pt x="0" y="221736"/>
                </a:lnTo>
                <a:close/>
              </a:path>
            </a:pathLst>
          </a:custGeom>
          <a:ln w="12318">
            <a:solidFill>
              <a:srgbClr val="30528F"/>
            </a:solidFill>
          </a:ln>
        </p:spPr>
        <p:txBody>
          <a:bodyPr wrap="square" lIns="0" tIns="0" rIns="0" bIns="0" rtlCol="0"/>
          <a:lstStyle/>
          <a:p>
            <a:endParaRPr sz="949"/>
          </a:p>
        </p:txBody>
      </p:sp>
      <p:sp>
        <p:nvSpPr>
          <p:cNvPr id="29" name="object 29"/>
          <p:cNvSpPr txBox="1"/>
          <p:nvPr/>
        </p:nvSpPr>
        <p:spPr>
          <a:xfrm>
            <a:off x="1448762" y="1246658"/>
            <a:ext cx="762446" cy="315023"/>
          </a:xfrm>
          <a:prstGeom prst="rect">
            <a:avLst/>
          </a:prstGeom>
        </p:spPr>
        <p:txBody>
          <a:bodyPr vert="horz" wrap="square" lIns="0" tIns="0" rIns="0" bIns="0" rtlCol="0">
            <a:spAutoFit/>
          </a:bodyPr>
          <a:lstStyle/>
          <a:p>
            <a:pPr marL="28450" marR="18409" indent="235635">
              <a:lnSpc>
                <a:spcPct val="108800"/>
              </a:lnSpc>
            </a:pPr>
            <a:r>
              <a:rPr sz="659" b="1" spc="11" dirty="0">
                <a:solidFill>
                  <a:srgbClr val="FFFFFF"/>
                </a:solidFill>
                <a:latin typeface="Arial"/>
                <a:cs typeface="Arial"/>
              </a:rPr>
              <a:t>Chi</a:t>
            </a:r>
            <a:r>
              <a:rPr sz="659" b="1" spc="13" dirty="0">
                <a:solidFill>
                  <a:srgbClr val="FFFFFF"/>
                </a:solidFill>
                <a:latin typeface="Arial"/>
                <a:cs typeface="Arial"/>
              </a:rPr>
              <a:t>e</a:t>
            </a:r>
            <a:r>
              <a:rPr sz="659" b="1" spc="5" dirty="0">
                <a:solidFill>
                  <a:srgbClr val="FFFFFF"/>
                </a:solidFill>
                <a:latin typeface="Arial"/>
                <a:cs typeface="Arial"/>
              </a:rPr>
              <a:t>f </a:t>
            </a:r>
            <a:r>
              <a:rPr sz="659" b="1" spc="16" dirty="0">
                <a:solidFill>
                  <a:srgbClr val="FFFFFF"/>
                </a:solidFill>
                <a:latin typeface="Arial"/>
                <a:cs typeface="Arial"/>
              </a:rPr>
              <a:t>O</a:t>
            </a:r>
            <a:r>
              <a:rPr sz="659" b="1" spc="11" dirty="0">
                <a:solidFill>
                  <a:srgbClr val="FFFFFF"/>
                </a:solidFill>
                <a:latin typeface="Arial"/>
                <a:cs typeface="Arial"/>
              </a:rPr>
              <a:t>pe</a:t>
            </a:r>
            <a:r>
              <a:rPr sz="659" b="1" dirty="0">
                <a:solidFill>
                  <a:srgbClr val="FFFFFF"/>
                </a:solidFill>
                <a:latin typeface="Arial"/>
                <a:cs typeface="Arial"/>
              </a:rPr>
              <a:t>r</a:t>
            </a:r>
            <a:r>
              <a:rPr sz="659" b="1" spc="13" dirty="0">
                <a:solidFill>
                  <a:srgbClr val="FFFFFF"/>
                </a:solidFill>
                <a:latin typeface="Arial"/>
                <a:cs typeface="Arial"/>
              </a:rPr>
              <a:t>a</a:t>
            </a:r>
            <a:r>
              <a:rPr sz="659" b="1" spc="8" dirty="0">
                <a:solidFill>
                  <a:srgbClr val="FFFFFF"/>
                </a:solidFill>
                <a:latin typeface="Arial"/>
                <a:cs typeface="Arial"/>
              </a:rPr>
              <a:t>ting </a:t>
            </a:r>
            <a:r>
              <a:rPr sz="659" b="1" spc="13" dirty="0">
                <a:solidFill>
                  <a:srgbClr val="FFFFFF"/>
                </a:solidFill>
                <a:latin typeface="Arial"/>
                <a:cs typeface="Arial"/>
              </a:rPr>
              <a:t>O</a:t>
            </a:r>
            <a:r>
              <a:rPr sz="659" b="1" spc="-3" dirty="0">
                <a:solidFill>
                  <a:srgbClr val="FFFFFF"/>
                </a:solidFill>
                <a:latin typeface="Arial"/>
                <a:cs typeface="Arial"/>
              </a:rPr>
              <a:t>f</a:t>
            </a:r>
            <a:r>
              <a:rPr sz="659" b="1" spc="5" dirty="0">
                <a:solidFill>
                  <a:srgbClr val="FFFFFF"/>
                </a:solidFill>
                <a:latin typeface="Arial"/>
                <a:cs typeface="Arial"/>
              </a:rPr>
              <a:t>fi</a:t>
            </a:r>
            <a:r>
              <a:rPr sz="659" b="1" spc="13" dirty="0">
                <a:solidFill>
                  <a:srgbClr val="FFFFFF"/>
                </a:solidFill>
                <a:latin typeface="Arial"/>
                <a:cs typeface="Arial"/>
              </a:rPr>
              <a:t>c</a:t>
            </a:r>
            <a:r>
              <a:rPr sz="659" b="1" spc="8" dirty="0">
                <a:solidFill>
                  <a:srgbClr val="FFFFFF"/>
                </a:solidFill>
                <a:latin typeface="Arial"/>
                <a:cs typeface="Arial"/>
              </a:rPr>
              <a:t>er</a:t>
            </a:r>
            <a:r>
              <a:rPr sz="659" b="1" spc="5" dirty="0">
                <a:solidFill>
                  <a:srgbClr val="FFFFFF"/>
                </a:solidFill>
                <a:latin typeface="Arial"/>
                <a:cs typeface="Arial"/>
              </a:rPr>
              <a:t> </a:t>
            </a:r>
            <a:r>
              <a:rPr sz="606" b="1" spc="3" dirty="0">
                <a:solidFill>
                  <a:srgbClr val="222B38"/>
                </a:solidFill>
                <a:latin typeface="Arial"/>
                <a:cs typeface="Arial"/>
              </a:rPr>
              <a:t>Carol Chri</a:t>
            </a:r>
            <a:r>
              <a:rPr sz="606" b="1" spc="-3" dirty="0">
                <a:solidFill>
                  <a:srgbClr val="222B38"/>
                </a:solidFill>
                <a:latin typeface="Arial"/>
                <a:cs typeface="Arial"/>
              </a:rPr>
              <a:t>s</a:t>
            </a:r>
            <a:r>
              <a:rPr sz="606" b="1" spc="3" dirty="0">
                <a:solidFill>
                  <a:srgbClr val="222B38"/>
                </a:solidFill>
                <a:latin typeface="Arial"/>
                <a:cs typeface="Arial"/>
              </a:rPr>
              <a:t>toph</a:t>
            </a:r>
            <a:r>
              <a:rPr sz="606" b="1" spc="-3" dirty="0">
                <a:solidFill>
                  <a:srgbClr val="222B38"/>
                </a:solidFill>
                <a:latin typeface="Arial"/>
                <a:cs typeface="Arial"/>
              </a:rPr>
              <a:t>e</a:t>
            </a:r>
            <a:r>
              <a:rPr sz="606" b="1" dirty="0">
                <a:solidFill>
                  <a:srgbClr val="222B38"/>
                </a:solidFill>
                <a:latin typeface="Arial"/>
                <a:cs typeface="Arial"/>
              </a:rPr>
              <a:t>r</a:t>
            </a:r>
            <a:endParaRPr sz="606">
              <a:latin typeface="Arial"/>
              <a:cs typeface="Arial"/>
            </a:endParaRPr>
          </a:p>
        </p:txBody>
      </p:sp>
      <p:sp>
        <p:nvSpPr>
          <p:cNvPr id="30" name="object 30"/>
          <p:cNvSpPr/>
          <p:nvPr/>
        </p:nvSpPr>
        <p:spPr>
          <a:xfrm>
            <a:off x="1390321" y="1532919"/>
            <a:ext cx="879257" cy="160991"/>
          </a:xfrm>
          <a:custGeom>
            <a:avLst/>
            <a:gdLst/>
            <a:ahLst/>
            <a:cxnLst/>
            <a:rect l="l" t="t" r="r" b="b"/>
            <a:pathLst>
              <a:path w="1668145" h="305435">
                <a:moveTo>
                  <a:pt x="221749" y="0"/>
                </a:moveTo>
                <a:lnTo>
                  <a:pt x="0" y="0"/>
                </a:lnTo>
                <a:lnTo>
                  <a:pt x="0" y="221723"/>
                </a:lnTo>
                <a:lnTo>
                  <a:pt x="221749" y="304872"/>
                </a:lnTo>
                <a:lnTo>
                  <a:pt x="221749" y="0"/>
                </a:lnTo>
                <a:close/>
              </a:path>
              <a:path w="1668145" h="305435">
                <a:moveTo>
                  <a:pt x="1667851" y="0"/>
                </a:moveTo>
                <a:lnTo>
                  <a:pt x="1446128" y="0"/>
                </a:lnTo>
                <a:lnTo>
                  <a:pt x="1446128" y="304872"/>
                </a:lnTo>
                <a:lnTo>
                  <a:pt x="1667851" y="221723"/>
                </a:lnTo>
                <a:lnTo>
                  <a:pt x="1667851" y="0"/>
                </a:lnTo>
                <a:close/>
              </a:path>
            </a:pathLst>
          </a:custGeom>
          <a:solidFill>
            <a:srgbClr val="C9C9C9"/>
          </a:solidFill>
        </p:spPr>
        <p:txBody>
          <a:bodyPr wrap="square" lIns="0" tIns="0" rIns="0" bIns="0" rtlCol="0"/>
          <a:lstStyle/>
          <a:p>
            <a:endParaRPr sz="949"/>
          </a:p>
        </p:txBody>
      </p:sp>
      <p:sp>
        <p:nvSpPr>
          <p:cNvPr id="31" name="object 31"/>
          <p:cNvSpPr/>
          <p:nvPr/>
        </p:nvSpPr>
        <p:spPr>
          <a:xfrm>
            <a:off x="1390321" y="1532919"/>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32" name="object 32"/>
          <p:cNvSpPr/>
          <p:nvPr/>
        </p:nvSpPr>
        <p:spPr>
          <a:xfrm>
            <a:off x="2152556" y="1532919"/>
            <a:ext cx="117145" cy="160991"/>
          </a:xfrm>
          <a:custGeom>
            <a:avLst/>
            <a:gdLst/>
            <a:ahLst/>
            <a:cxnLst/>
            <a:rect l="l" t="t" r="r" b="b"/>
            <a:pathLst>
              <a:path w="222250" h="305435">
                <a:moveTo>
                  <a:pt x="0" y="0"/>
                </a:moveTo>
                <a:lnTo>
                  <a:pt x="221723" y="0"/>
                </a:lnTo>
                <a:lnTo>
                  <a:pt x="221723"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33" name="object 33"/>
          <p:cNvSpPr/>
          <p:nvPr/>
        </p:nvSpPr>
        <p:spPr>
          <a:xfrm>
            <a:off x="1448762" y="1246658"/>
            <a:ext cx="762446" cy="286503"/>
          </a:xfrm>
          <a:custGeom>
            <a:avLst/>
            <a:gdLst/>
            <a:ahLst/>
            <a:cxnLst/>
            <a:rect l="l" t="t" r="r" b="b"/>
            <a:pathLst>
              <a:path w="1446530" h="543560">
                <a:moveTo>
                  <a:pt x="0" y="543086"/>
                </a:moveTo>
                <a:lnTo>
                  <a:pt x="1446102" y="543086"/>
                </a:lnTo>
                <a:lnTo>
                  <a:pt x="1446102" y="0"/>
                </a:lnTo>
                <a:lnTo>
                  <a:pt x="0" y="0"/>
                </a:lnTo>
                <a:lnTo>
                  <a:pt x="0" y="543086"/>
                </a:lnTo>
                <a:close/>
              </a:path>
            </a:pathLst>
          </a:custGeom>
          <a:solidFill>
            <a:srgbClr val="002F2E"/>
          </a:solidFill>
        </p:spPr>
        <p:txBody>
          <a:bodyPr wrap="square" lIns="0" tIns="0" rIns="0" bIns="0" rtlCol="0"/>
          <a:lstStyle/>
          <a:p>
            <a:endParaRPr sz="949"/>
          </a:p>
        </p:txBody>
      </p:sp>
      <p:sp>
        <p:nvSpPr>
          <p:cNvPr id="34" name="object 34"/>
          <p:cNvSpPr/>
          <p:nvPr/>
        </p:nvSpPr>
        <p:spPr>
          <a:xfrm>
            <a:off x="1448762" y="1649787"/>
            <a:ext cx="762446" cy="58572"/>
          </a:xfrm>
          <a:custGeom>
            <a:avLst/>
            <a:gdLst/>
            <a:ahLst/>
            <a:cxnLst/>
            <a:rect l="l" t="t" r="r" b="b"/>
            <a:pathLst>
              <a:path w="1446530" h="111125">
                <a:moveTo>
                  <a:pt x="0" y="110874"/>
                </a:moveTo>
                <a:lnTo>
                  <a:pt x="1446102" y="110874"/>
                </a:lnTo>
                <a:lnTo>
                  <a:pt x="1446102" y="0"/>
                </a:lnTo>
                <a:lnTo>
                  <a:pt x="0" y="0"/>
                </a:lnTo>
                <a:lnTo>
                  <a:pt x="0" y="110874"/>
                </a:lnTo>
                <a:close/>
              </a:path>
            </a:pathLst>
          </a:custGeom>
          <a:solidFill>
            <a:srgbClr val="002F2E"/>
          </a:solidFill>
        </p:spPr>
        <p:txBody>
          <a:bodyPr wrap="square" lIns="0" tIns="0" rIns="0" bIns="0" rtlCol="0"/>
          <a:lstStyle/>
          <a:p>
            <a:endParaRPr sz="949"/>
          </a:p>
        </p:txBody>
      </p:sp>
      <p:sp>
        <p:nvSpPr>
          <p:cNvPr id="35" name="object 35"/>
          <p:cNvSpPr/>
          <p:nvPr/>
        </p:nvSpPr>
        <p:spPr>
          <a:xfrm>
            <a:off x="1448762" y="1246658"/>
            <a:ext cx="762446" cy="461886"/>
          </a:xfrm>
          <a:custGeom>
            <a:avLst/>
            <a:gdLst/>
            <a:ahLst/>
            <a:cxnLst/>
            <a:rect l="l" t="t" r="r" b="b"/>
            <a:pathLst>
              <a:path w="1446530" h="876300">
                <a:moveTo>
                  <a:pt x="0" y="875697"/>
                </a:moveTo>
                <a:lnTo>
                  <a:pt x="1446102" y="875697"/>
                </a:lnTo>
                <a:lnTo>
                  <a:pt x="1446102" y="0"/>
                </a:lnTo>
                <a:lnTo>
                  <a:pt x="0" y="0"/>
                </a:lnTo>
                <a:lnTo>
                  <a:pt x="0" y="875697"/>
                </a:lnTo>
                <a:close/>
              </a:path>
            </a:pathLst>
          </a:custGeom>
          <a:ln w="12318">
            <a:solidFill>
              <a:srgbClr val="30528F"/>
            </a:solidFill>
          </a:ln>
        </p:spPr>
        <p:txBody>
          <a:bodyPr wrap="square" lIns="0" tIns="0" rIns="0" bIns="0" rtlCol="0"/>
          <a:lstStyle/>
          <a:p>
            <a:endParaRPr sz="949"/>
          </a:p>
        </p:txBody>
      </p:sp>
      <p:sp>
        <p:nvSpPr>
          <p:cNvPr id="36" name="object 36"/>
          <p:cNvSpPr/>
          <p:nvPr/>
        </p:nvSpPr>
        <p:spPr>
          <a:xfrm>
            <a:off x="1390321" y="1532912"/>
            <a:ext cx="879257" cy="117145"/>
          </a:xfrm>
          <a:custGeom>
            <a:avLst/>
            <a:gdLst/>
            <a:ahLst/>
            <a:cxnLst/>
            <a:rect l="l" t="t" r="r" b="b"/>
            <a:pathLst>
              <a:path w="1668145" h="222250">
                <a:moveTo>
                  <a:pt x="0" y="221736"/>
                </a:moveTo>
                <a:lnTo>
                  <a:pt x="1667851" y="221736"/>
                </a:lnTo>
                <a:lnTo>
                  <a:pt x="1667851" y="0"/>
                </a:lnTo>
                <a:lnTo>
                  <a:pt x="0" y="0"/>
                </a:lnTo>
                <a:lnTo>
                  <a:pt x="0" y="221736"/>
                </a:lnTo>
                <a:close/>
              </a:path>
            </a:pathLst>
          </a:custGeom>
          <a:solidFill>
            <a:srgbClr val="FFFFFF"/>
          </a:solidFill>
        </p:spPr>
        <p:txBody>
          <a:bodyPr wrap="square" lIns="0" tIns="0" rIns="0" bIns="0" rtlCol="0"/>
          <a:lstStyle/>
          <a:p>
            <a:endParaRPr sz="949"/>
          </a:p>
        </p:txBody>
      </p:sp>
      <p:sp>
        <p:nvSpPr>
          <p:cNvPr id="37" name="object 37"/>
          <p:cNvSpPr/>
          <p:nvPr/>
        </p:nvSpPr>
        <p:spPr>
          <a:xfrm>
            <a:off x="1390321" y="1532912"/>
            <a:ext cx="879257" cy="117145"/>
          </a:xfrm>
          <a:custGeom>
            <a:avLst/>
            <a:gdLst/>
            <a:ahLst/>
            <a:cxnLst/>
            <a:rect l="l" t="t" r="r" b="b"/>
            <a:pathLst>
              <a:path w="1668145" h="222250">
                <a:moveTo>
                  <a:pt x="0" y="221736"/>
                </a:moveTo>
                <a:lnTo>
                  <a:pt x="1667851" y="221736"/>
                </a:lnTo>
                <a:lnTo>
                  <a:pt x="1667851" y="0"/>
                </a:lnTo>
                <a:lnTo>
                  <a:pt x="0" y="0"/>
                </a:lnTo>
                <a:lnTo>
                  <a:pt x="0" y="221736"/>
                </a:lnTo>
                <a:close/>
              </a:path>
            </a:pathLst>
          </a:custGeom>
          <a:ln w="12318">
            <a:solidFill>
              <a:srgbClr val="30528F"/>
            </a:solidFill>
          </a:ln>
        </p:spPr>
        <p:txBody>
          <a:bodyPr wrap="square" lIns="0" tIns="0" rIns="0" bIns="0" rtlCol="0"/>
          <a:lstStyle/>
          <a:p>
            <a:endParaRPr sz="949"/>
          </a:p>
        </p:txBody>
      </p:sp>
      <p:sp>
        <p:nvSpPr>
          <p:cNvPr id="38" name="object 38"/>
          <p:cNvSpPr txBox="1"/>
          <p:nvPr/>
        </p:nvSpPr>
        <p:spPr>
          <a:xfrm>
            <a:off x="1492087" y="1545146"/>
            <a:ext cx="675424" cy="93231"/>
          </a:xfrm>
          <a:prstGeom prst="rect">
            <a:avLst/>
          </a:prstGeom>
        </p:spPr>
        <p:txBody>
          <a:bodyPr vert="horz" wrap="square" lIns="0" tIns="0" rIns="0" bIns="0" rtlCol="0">
            <a:spAutoFit/>
          </a:bodyPr>
          <a:lstStyle/>
          <a:p>
            <a:pPr marL="6694"/>
            <a:r>
              <a:rPr sz="606" b="1" spc="3" dirty="0">
                <a:solidFill>
                  <a:srgbClr val="222B38"/>
                </a:solidFill>
                <a:latin typeface="Arial"/>
                <a:cs typeface="Arial"/>
              </a:rPr>
              <a:t>Carol Chri</a:t>
            </a:r>
            <a:r>
              <a:rPr sz="606" b="1" spc="-3" dirty="0">
                <a:solidFill>
                  <a:srgbClr val="222B38"/>
                </a:solidFill>
                <a:latin typeface="Arial"/>
                <a:cs typeface="Arial"/>
              </a:rPr>
              <a:t>s</a:t>
            </a:r>
            <a:r>
              <a:rPr sz="606" b="1" spc="3" dirty="0">
                <a:solidFill>
                  <a:srgbClr val="222B38"/>
                </a:solidFill>
                <a:latin typeface="Arial"/>
                <a:cs typeface="Arial"/>
              </a:rPr>
              <a:t>toph</a:t>
            </a:r>
            <a:r>
              <a:rPr sz="606" b="1" spc="-3" dirty="0">
                <a:solidFill>
                  <a:srgbClr val="222B38"/>
                </a:solidFill>
                <a:latin typeface="Arial"/>
                <a:cs typeface="Arial"/>
              </a:rPr>
              <a:t>e</a:t>
            </a:r>
            <a:r>
              <a:rPr sz="606" b="1" dirty="0">
                <a:solidFill>
                  <a:srgbClr val="222B38"/>
                </a:solidFill>
                <a:latin typeface="Arial"/>
                <a:cs typeface="Arial"/>
              </a:rPr>
              <a:t>r</a:t>
            </a:r>
            <a:endParaRPr sz="606">
              <a:latin typeface="Arial"/>
              <a:cs typeface="Arial"/>
            </a:endParaRPr>
          </a:p>
        </p:txBody>
      </p:sp>
      <p:sp>
        <p:nvSpPr>
          <p:cNvPr id="39" name="object 39"/>
          <p:cNvSpPr txBox="1"/>
          <p:nvPr/>
        </p:nvSpPr>
        <p:spPr>
          <a:xfrm>
            <a:off x="1470644" y="1326659"/>
            <a:ext cx="724625" cy="202043"/>
          </a:xfrm>
          <a:prstGeom prst="rect">
            <a:avLst/>
          </a:prstGeom>
        </p:spPr>
        <p:txBody>
          <a:bodyPr vert="horz" wrap="square" lIns="0" tIns="0" rIns="0" bIns="0" rtlCol="0">
            <a:spAutoFit/>
          </a:bodyPr>
          <a:lstStyle/>
          <a:p>
            <a:pPr marL="6694" marR="2678" indent="235635">
              <a:lnSpc>
                <a:spcPct val="103499"/>
              </a:lnSpc>
            </a:pPr>
            <a:r>
              <a:rPr sz="659" b="1" spc="11" dirty="0">
                <a:solidFill>
                  <a:srgbClr val="FFFFFF"/>
                </a:solidFill>
                <a:latin typeface="Arial"/>
                <a:cs typeface="Arial"/>
              </a:rPr>
              <a:t>Chi</a:t>
            </a:r>
            <a:r>
              <a:rPr sz="659" b="1" spc="13" dirty="0">
                <a:solidFill>
                  <a:srgbClr val="FFFFFF"/>
                </a:solidFill>
                <a:latin typeface="Arial"/>
                <a:cs typeface="Arial"/>
              </a:rPr>
              <a:t>e</a:t>
            </a:r>
            <a:r>
              <a:rPr sz="659" b="1" spc="5" dirty="0">
                <a:solidFill>
                  <a:srgbClr val="FFFFFF"/>
                </a:solidFill>
                <a:latin typeface="Arial"/>
                <a:cs typeface="Arial"/>
              </a:rPr>
              <a:t>f </a:t>
            </a:r>
            <a:r>
              <a:rPr sz="659" b="1" spc="16" dirty="0">
                <a:solidFill>
                  <a:srgbClr val="FFFFFF"/>
                </a:solidFill>
                <a:latin typeface="Arial"/>
                <a:cs typeface="Arial"/>
              </a:rPr>
              <a:t>O</a:t>
            </a:r>
            <a:r>
              <a:rPr sz="659" b="1" spc="11" dirty="0">
                <a:solidFill>
                  <a:srgbClr val="FFFFFF"/>
                </a:solidFill>
                <a:latin typeface="Arial"/>
                <a:cs typeface="Arial"/>
              </a:rPr>
              <a:t>pe</a:t>
            </a:r>
            <a:r>
              <a:rPr sz="659" b="1" dirty="0">
                <a:solidFill>
                  <a:srgbClr val="FFFFFF"/>
                </a:solidFill>
                <a:latin typeface="Arial"/>
                <a:cs typeface="Arial"/>
              </a:rPr>
              <a:t>r</a:t>
            </a:r>
            <a:r>
              <a:rPr sz="659" b="1" spc="13" dirty="0">
                <a:solidFill>
                  <a:srgbClr val="FFFFFF"/>
                </a:solidFill>
                <a:latin typeface="Arial"/>
                <a:cs typeface="Arial"/>
              </a:rPr>
              <a:t>a</a:t>
            </a:r>
            <a:r>
              <a:rPr sz="659" b="1" spc="8" dirty="0">
                <a:solidFill>
                  <a:srgbClr val="FFFFFF"/>
                </a:solidFill>
                <a:latin typeface="Arial"/>
                <a:cs typeface="Arial"/>
              </a:rPr>
              <a:t>ting </a:t>
            </a:r>
            <a:r>
              <a:rPr sz="659" b="1" spc="13" dirty="0">
                <a:solidFill>
                  <a:srgbClr val="FFFFFF"/>
                </a:solidFill>
                <a:latin typeface="Arial"/>
                <a:cs typeface="Arial"/>
              </a:rPr>
              <a:t>O</a:t>
            </a:r>
            <a:r>
              <a:rPr sz="659" b="1" spc="-3" dirty="0">
                <a:solidFill>
                  <a:srgbClr val="FFFFFF"/>
                </a:solidFill>
                <a:latin typeface="Arial"/>
                <a:cs typeface="Arial"/>
              </a:rPr>
              <a:t>f</a:t>
            </a:r>
            <a:r>
              <a:rPr sz="659" b="1" spc="5" dirty="0">
                <a:solidFill>
                  <a:srgbClr val="FFFFFF"/>
                </a:solidFill>
                <a:latin typeface="Arial"/>
                <a:cs typeface="Arial"/>
              </a:rPr>
              <a:t>fi</a:t>
            </a:r>
            <a:r>
              <a:rPr sz="659" b="1" spc="13" dirty="0">
                <a:solidFill>
                  <a:srgbClr val="FFFFFF"/>
                </a:solidFill>
                <a:latin typeface="Arial"/>
                <a:cs typeface="Arial"/>
              </a:rPr>
              <a:t>c</a:t>
            </a:r>
            <a:r>
              <a:rPr sz="659" b="1" spc="8" dirty="0">
                <a:solidFill>
                  <a:srgbClr val="FFFFFF"/>
                </a:solidFill>
                <a:latin typeface="Arial"/>
                <a:cs typeface="Arial"/>
              </a:rPr>
              <a:t>er</a:t>
            </a:r>
            <a:endParaRPr sz="659">
              <a:latin typeface="Arial"/>
              <a:cs typeface="Arial"/>
            </a:endParaRPr>
          </a:p>
        </p:txBody>
      </p:sp>
      <p:sp>
        <p:nvSpPr>
          <p:cNvPr id="40" name="object 40"/>
          <p:cNvSpPr/>
          <p:nvPr/>
        </p:nvSpPr>
        <p:spPr>
          <a:xfrm>
            <a:off x="1966222" y="2029103"/>
            <a:ext cx="878252" cy="160991"/>
          </a:xfrm>
          <a:custGeom>
            <a:avLst/>
            <a:gdLst/>
            <a:ahLst/>
            <a:cxnLst/>
            <a:rect l="l" t="t" r="r" b="b"/>
            <a:pathLst>
              <a:path w="1666239" h="305435">
                <a:moveTo>
                  <a:pt x="221749" y="0"/>
                </a:moveTo>
                <a:lnTo>
                  <a:pt x="0" y="0"/>
                </a:lnTo>
                <a:lnTo>
                  <a:pt x="0" y="221749"/>
                </a:lnTo>
                <a:lnTo>
                  <a:pt x="221749" y="304899"/>
                </a:lnTo>
                <a:lnTo>
                  <a:pt x="221749" y="0"/>
                </a:lnTo>
                <a:close/>
              </a:path>
              <a:path w="1666239" h="305435">
                <a:moveTo>
                  <a:pt x="1665618" y="0"/>
                </a:moveTo>
                <a:lnTo>
                  <a:pt x="1443894" y="0"/>
                </a:lnTo>
                <a:lnTo>
                  <a:pt x="1443894" y="304899"/>
                </a:lnTo>
                <a:lnTo>
                  <a:pt x="1665618" y="221749"/>
                </a:lnTo>
                <a:lnTo>
                  <a:pt x="1665618" y="0"/>
                </a:lnTo>
                <a:close/>
              </a:path>
            </a:pathLst>
          </a:custGeom>
          <a:solidFill>
            <a:srgbClr val="C9C9C9"/>
          </a:solidFill>
        </p:spPr>
        <p:txBody>
          <a:bodyPr wrap="square" lIns="0" tIns="0" rIns="0" bIns="0" rtlCol="0"/>
          <a:lstStyle/>
          <a:p>
            <a:endParaRPr sz="949"/>
          </a:p>
        </p:txBody>
      </p:sp>
      <p:sp>
        <p:nvSpPr>
          <p:cNvPr id="41" name="object 41"/>
          <p:cNvSpPr/>
          <p:nvPr/>
        </p:nvSpPr>
        <p:spPr>
          <a:xfrm>
            <a:off x="1966222" y="2029103"/>
            <a:ext cx="117145" cy="160991"/>
          </a:xfrm>
          <a:custGeom>
            <a:avLst/>
            <a:gdLst/>
            <a:ahLst/>
            <a:cxnLst/>
            <a:rect l="l" t="t" r="r" b="b"/>
            <a:pathLst>
              <a:path w="222250" h="305435">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42" name="object 42"/>
          <p:cNvSpPr/>
          <p:nvPr/>
        </p:nvSpPr>
        <p:spPr>
          <a:xfrm>
            <a:off x="2727279" y="2029103"/>
            <a:ext cx="117145" cy="160991"/>
          </a:xfrm>
          <a:custGeom>
            <a:avLst/>
            <a:gdLst/>
            <a:ahLst/>
            <a:cxnLst/>
            <a:rect l="l" t="t" r="r" b="b"/>
            <a:pathLst>
              <a:path w="222250" h="305435">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43" name="object 43"/>
          <p:cNvSpPr/>
          <p:nvPr/>
        </p:nvSpPr>
        <p:spPr>
          <a:xfrm>
            <a:off x="2024663" y="1865721"/>
            <a:ext cx="761107" cy="338716"/>
          </a:xfrm>
          <a:custGeom>
            <a:avLst/>
            <a:gdLst/>
            <a:ahLst/>
            <a:cxnLst/>
            <a:rect l="l" t="t" r="r" b="b"/>
            <a:pathLst>
              <a:path w="1443989" h="642620">
                <a:moveTo>
                  <a:pt x="0" y="642569"/>
                </a:moveTo>
                <a:lnTo>
                  <a:pt x="1443868" y="642569"/>
                </a:lnTo>
                <a:lnTo>
                  <a:pt x="1443868" y="0"/>
                </a:lnTo>
                <a:lnTo>
                  <a:pt x="0" y="0"/>
                </a:lnTo>
                <a:lnTo>
                  <a:pt x="0" y="642569"/>
                </a:lnTo>
                <a:close/>
              </a:path>
            </a:pathLst>
          </a:custGeom>
          <a:ln w="4106">
            <a:solidFill>
              <a:srgbClr val="DAE1F3"/>
            </a:solidFill>
          </a:ln>
        </p:spPr>
        <p:txBody>
          <a:bodyPr wrap="square" lIns="0" tIns="0" rIns="0" bIns="0" rtlCol="0"/>
          <a:lstStyle/>
          <a:p>
            <a:endParaRPr sz="949"/>
          </a:p>
        </p:txBody>
      </p:sp>
      <p:sp>
        <p:nvSpPr>
          <p:cNvPr id="44" name="object 44"/>
          <p:cNvSpPr/>
          <p:nvPr/>
        </p:nvSpPr>
        <p:spPr>
          <a:xfrm>
            <a:off x="1966222" y="2029110"/>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45" name="object 45"/>
          <p:cNvSpPr/>
          <p:nvPr/>
        </p:nvSpPr>
        <p:spPr>
          <a:xfrm>
            <a:off x="1966222" y="2029110"/>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46" name="object 46"/>
          <p:cNvSpPr/>
          <p:nvPr/>
        </p:nvSpPr>
        <p:spPr>
          <a:xfrm>
            <a:off x="1966222" y="2029110"/>
            <a:ext cx="878252" cy="117145"/>
          </a:xfrm>
          <a:custGeom>
            <a:avLst/>
            <a:gdLst/>
            <a:ahLst/>
            <a:cxnLst/>
            <a:rect l="l" t="t" r="r" b="b"/>
            <a:pathLst>
              <a:path w="1666239" h="222250">
                <a:moveTo>
                  <a:pt x="0" y="221736"/>
                </a:moveTo>
                <a:lnTo>
                  <a:pt x="1665618" y="221736"/>
                </a:lnTo>
                <a:lnTo>
                  <a:pt x="1665618" y="0"/>
                </a:lnTo>
                <a:lnTo>
                  <a:pt x="0" y="0"/>
                </a:lnTo>
                <a:lnTo>
                  <a:pt x="0" y="221736"/>
                </a:lnTo>
                <a:close/>
              </a:path>
            </a:pathLst>
          </a:custGeom>
          <a:ln w="4106">
            <a:solidFill>
              <a:srgbClr val="4671C4"/>
            </a:solidFill>
          </a:ln>
        </p:spPr>
        <p:txBody>
          <a:bodyPr wrap="square" lIns="0" tIns="0" rIns="0" bIns="0" rtlCol="0"/>
          <a:lstStyle/>
          <a:p>
            <a:endParaRPr sz="949"/>
          </a:p>
        </p:txBody>
      </p:sp>
      <p:sp>
        <p:nvSpPr>
          <p:cNvPr id="47" name="object 47"/>
          <p:cNvSpPr/>
          <p:nvPr/>
        </p:nvSpPr>
        <p:spPr>
          <a:xfrm>
            <a:off x="1966222" y="2029103"/>
            <a:ext cx="878252" cy="160991"/>
          </a:xfrm>
          <a:custGeom>
            <a:avLst/>
            <a:gdLst/>
            <a:ahLst/>
            <a:cxnLst/>
            <a:rect l="l" t="t" r="r" b="b"/>
            <a:pathLst>
              <a:path w="1666239" h="305435">
                <a:moveTo>
                  <a:pt x="221749" y="0"/>
                </a:moveTo>
                <a:lnTo>
                  <a:pt x="0" y="0"/>
                </a:lnTo>
                <a:lnTo>
                  <a:pt x="0" y="221749"/>
                </a:lnTo>
                <a:lnTo>
                  <a:pt x="221749" y="304899"/>
                </a:lnTo>
                <a:lnTo>
                  <a:pt x="221749" y="0"/>
                </a:lnTo>
                <a:close/>
              </a:path>
              <a:path w="1666239" h="305435">
                <a:moveTo>
                  <a:pt x="1665618" y="0"/>
                </a:moveTo>
                <a:lnTo>
                  <a:pt x="1443894" y="0"/>
                </a:lnTo>
                <a:lnTo>
                  <a:pt x="1443894" y="304899"/>
                </a:lnTo>
                <a:lnTo>
                  <a:pt x="1665618" y="221749"/>
                </a:lnTo>
                <a:lnTo>
                  <a:pt x="1665618" y="0"/>
                </a:lnTo>
                <a:close/>
              </a:path>
            </a:pathLst>
          </a:custGeom>
          <a:solidFill>
            <a:srgbClr val="C9C9C9"/>
          </a:solidFill>
        </p:spPr>
        <p:txBody>
          <a:bodyPr wrap="square" lIns="0" tIns="0" rIns="0" bIns="0" rtlCol="0"/>
          <a:lstStyle/>
          <a:p>
            <a:endParaRPr sz="949"/>
          </a:p>
        </p:txBody>
      </p:sp>
      <p:sp>
        <p:nvSpPr>
          <p:cNvPr id="48" name="object 48"/>
          <p:cNvSpPr/>
          <p:nvPr/>
        </p:nvSpPr>
        <p:spPr>
          <a:xfrm>
            <a:off x="1966222" y="2029103"/>
            <a:ext cx="117145" cy="160991"/>
          </a:xfrm>
          <a:custGeom>
            <a:avLst/>
            <a:gdLst/>
            <a:ahLst/>
            <a:cxnLst/>
            <a:rect l="l" t="t" r="r" b="b"/>
            <a:pathLst>
              <a:path w="222250" h="305435">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49" name="object 49"/>
          <p:cNvSpPr/>
          <p:nvPr/>
        </p:nvSpPr>
        <p:spPr>
          <a:xfrm>
            <a:off x="2727279" y="2029103"/>
            <a:ext cx="117145" cy="160991"/>
          </a:xfrm>
          <a:custGeom>
            <a:avLst/>
            <a:gdLst/>
            <a:ahLst/>
            <a:cxnLst/>
            <a:rect l="l" t="t" r="r" b="b"/>
            <a:pathLst>
              <a:path w="222250" h="305435">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50" name="object 50"/>
          <p:cNvSpPr/>
          <p:nvPr/>
        </p:nvSpPr>
        <p:spPr>
          <a:xfrm>
            <a:off x="2024663" y="1865721"/>
            <a:ext cx="761107" cy="338716"/>
          </a:xfrm>
          <a:custGeom>
            <a:avLst/>
            <a:gdLst/>
            <a:ahLst/>
            <a:cxnLst/>
            <a:rect l="l" t="t" r="r" b="b"/>
            <a:pathLst>
              <a:path w="1443989" h="642620">
                <a:moveTo>
                  <a:pt x="0" y="642569"/>
                </a:moveTo>
                <a:lnTo>
                  <a:pt x="1443868" y="642569"/>
                </a:lnTo>
                <a:lnTo>
                  <a:pt x="1443868" y="0"/>
                </a:lnTo>
                <a:lnTo>
                  <a:pt x="0" y="0"/>
                </a:lnTo>
                <a:lnTo>
                  <a:pt x="0" y="642569"/>
                </a:lnTo>
                <a:close/>
              </a:path>
            </a:pathLst>
          </a:custGeom>
          <a:ln w="4106">
            <a:solidFill>
              <a:srgbClr val="DAE1F3"/>
            </a:solidFill>
          </a:ln>
        </p:spPr>
        <p:txBody>
          <a:bodyPr wrap="square" lIns="0" tIns="0" rIns="0" bIns="0" rtlCol="0"/>
          <a:lstStyle/>
          <a:p>
            <a:endParaRPr sz="949"/>
          </a:p>
        </p:txBody>
      </p:sp>
      <p:sp>
        <p:nvSpPr>
          <p:cNvPr id="51" name="object 51"/>
          <p:cNvSpPr/>
          <p:nvPr/>
        </p:nvSpPr>
        <p:spPr>
          <a:xfrm>
            <a:off x="1966222" y="2029110"/>
            <a:ext cx="819680" cy="117145"/>
          </a:xfrm>
          <a:custGeom>
            <a:avLst/>
            <a:gdLst/>
            <a:ahLst/>
            <a:cxnLst/>
            <a:rect l="l" t="t" r="r" b="b"/>
            <a:pathLst>
              <a:path w="1555114" h="222250">
                <a:moveTo>
                  <a:pt x="0" y="221736"/>
                </a:moveTo>
                <a:lnTo>
                  <a:pt x="1554743" y="221736"/>
                </a:lnTo>
                <a:lnTo>
                  <a:pt x="1554743" y="0"/>
                </a:lnTo>
                <a:lnTo>
                  <a:pt x="0" y="0"/>
                </a:lnTo>
                <a:lnTo>
                  <a:pt x="0" y="221736"/>
                </a:lnTo>
                <a:close/>
              </a:path>
            </a:pathLst>
          </a:custGeom>
          <a:solidFill>
            <a:srgbClr val="FFFFFF"/>
          </a:solidFill>
        </p:spPr>
        <p:txBody>
          <a:bodyPr wrap="square" lIns="0" tIns="0" rIns="0" bIns="0" rtlCol="0"/>
          <a:lstStyle/>
          <a:p>
            <a:endParaRPr sz="949"/>
          </a:p>
        </p:txBody>
      </p:sp>
      <p:sp>
        <p:nvSpPr>
          <p:cNvPr id="52" name="object 52"/>
          <p:cNvSpPr/>
          <p:nvPr/>
        </p:nvSpPr>
        <p:spPr>
          <a:xfrm>
            <a:off x="1966222" y="2029110"/>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53" name="object 53"/>
          <p:cNvSpPr/>
          <p:nvPr/>
        </p:nvSpPr>
        <p:spPr>
          <a:xfrm>
            <a:off x="1966222" y="2029110"/>
            <a:ext cx="878252" cy="117145"/>
          </a:xfrm>
          <a:custGeom>
            <a:avLst/>
            <a:gdLst/>
            <a:ahLst/>
            <a:cxnLst/>
            <a:rect l="l" t="t" r="r" b="b"/>
            <a:pathLst>
              <a:path w="1666239" h="222250">
                <a:moveTo>
                  <a:pt x="0" y="221736"/>
                </a:moveTo>
                <a:lnTo>
                  <a:pt x="1665618" y="221736"/>
                </a:lnTo>
                <a:lnTo>
                  <a:pt x="1665618" y="0"/>
                </a:lnTo>
                <a:lnTo>
                  <a:pt x="0" y="0"/>
                </a:lnTo>
                <a:lnTo>
                  <a:pt x="0" y="221736"/>
                </a:lnTo>
                <a:close/>
              </a:path>
            </a:pathLst>
          </a:custGeom>
          <a:ln w="4106">
            <a:solidFill>
              <a:srgbClr val="4671C4"/>
            </a:solidFill>
          </a:ln>
        </p:spPr>
        <p:txBody>
          <a:bodyPr wrap="square" lIns="0" tIns="0" rIns="0" bIns="0" rtlCol="0"/>
          <a:lstStyle/>
          <a:p>
            <a:endParaRPr sz="949"/>
          </a:p>
        </p:txBody>
      </p:sp>
      <p:sp>
        <p:nvSpPr>
          <p:cNvPr id="54" name="object 54"/>
          <p:cNvSpPr txBox="1"/>
          <p:nvPr/>
        </p:nvSpPr>
        <p:spPr>
          <a:xfrm>
            <a:off x="2024663" y="1865722"/>
            <a:ext cx="761107" cy="191143"/>
          </a:xfrm>
          <a:prstGeom prst="rect">
            <a:avLst/>
          </a:prstGeom>
        </p:spPr>
        <p:txBody>
          <a:bodyPr vert="horz" wrap="square" lIns="0" tIns="0" rIns="0" bIns="0" rtlCol="0">
            <a:spAutoFit/>
          </a:bodyPr>
          <a:lstStyle/>
          <a:p>
            <a:pPr marR="13723" algn="ctr"/>
            <a:r>
              <a:rPr sz="606" spc="3" dirty="0">
                <a:solidFill>
                  <a:srgbClr val="222B38"/>
                </a:solidFill>
                <a:latin typeface="Arial"/>
                <a:cs typeface="Arial"/>
              </a:rPr>
              <a:t>E</a:t>
            </a:r>
            <a:r>
              <a:rPr sz="606" spc="5" dirty="0">
                <a:solidFill>
                  <a:srgbClr val="222B38"/>
                </a:solidFill>
                <a:latin typeface="Arial"/>
                <a:cs typeface="Arial"/>
              </a:rPr>
              <a:t>x</a:t>
            </a:r>
            <a:r>
              <a:rPr sz="606" spc="-5" dirty="0">
                <a:solidFill>
                  <a:srgbClr val="222B38"/>
                </a:solidFill>
                <a:latin typeface="Arial"/>
                <a:cs typeface="Arial"/>
              </a:rPr>
              <a:t>e</a:t>
            </a:r>
            <a:r>
              <a:rPr sz="606" spc="5" dirty="0">
                <a:solidFill>
                  <a:srgbClr val="222B38"/>
                </a:solidFill>
                <a:latin typeface="Arial"/>
                <a:cs typeface="Arial"/>
              </a:rPr>
              <a:t>c</a:t>
            </a:r>
            <a:r>
              <a:rPr sz="606" spc="-5" dirty="0">
                <a:solidFill>
                  <a:srgbClr val="222B38"/>
                </a:solidFill>
                <a:latin typeface="Arial"/>
                <a:cs typeface="Arial"/>
              </a:rPr>
              <a:t>u</a:t>
            </a:r>
            <a:r>
              <a:rPr sz="606" dirty="0">
                <a:solidFill>
                  <a:srgbClr val="222B38"/>
                </a:solidFill>
                <a:latin typeface="Arial"/>
                <a:cs typeface="Arial"/>
              </a:rPr>
              <a:t>t</a:t>
            </a:r>
            <a:r>
              <a:rPr sz="606" spc="3" dirty="0">
                <a:solidFill>
                  <a:srgbClr val="222B38"/>
                </a:solidFill>
                <a:latin typeface="Arial"/>
                <a:cs typeface="Arial"/>
              </a:rPr>
              <a:t>i</a:t>
            </a:r>
            <a:r>
              <a:rPr sz="606" spc="-3" dirty="0">
                <a:solidFill>
                  <a:srgbClr val="222B38"/>
                </a:solidFill>
                <a:latin typeface="Arial"/>
                <a:cs typeface="Arial"/>
              </a:rPr>
              <a:t>v</a:t>
            </a:r>
            <a:r>
              <a:rPr sz="606" spc="3" dirty="0">
                <a:solidFill>
                  <a:srgbClr val="222B38"/>
                </a:solidFill>
                <a:latin typeface="Arial"/>
                <a:cs typeface="Arial"/>
              </a:rPr>
              <a:t>e A</a:t>
            </a:r>
            <a:r>
              <a:rPr sz="606" spc="5" dirty="0">
                <a:solidFill>
                  <a:srgbClr val="222B38"/>
                </a:solidFill>
                <a:latin typeface="Arial"/>
                <a:cs typeface="Arial"/>
              </a:rPr>
              <a:t>s</a:t>
            </a:r>
            <a:r>
              <a:rPr sz="606" spc="-3" dirty="0">
                <a:solidFill>
                  <a:srgbClr val="222B38"/>
                </a:solidFill>
                <a:latin typeface="Arial"/>
                <a:cs typeface="Arial"/>
              </a:rPr>
              <a:t>s</a:t>
            </a:r>
            <a:r>
              <a:rPr sz="606" dirty="0">
                <a:solidFill>
                  <a:srgbClr val="222B38"/>
                </a:solidFill>
                <a:latin typeface="Arial"/>
                <a:cs typeface="Arial"/>
              </a:rPr>
              <a:t>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a</a:t>
            </a:r>
            <a:r>
              <a:rPr sz="606" spc="-5" dirty="0">
                <a:solidFill>
                  <a:srgbClr val="222B38"/>
                </a:solidFill>
                <a:latin typeface="Arial"/>
                <a:cs typeface="Arial"/>
              </a:rPr>
              <a:t>n</a:t>
            </a:r>
            <a:r>
              <a:rPr sz="606" dirty="0">
                <a:solidFill>
                  <a:srgbClr val="222B38"/>
                </a:solidFill>
                <a:latin typeface="Arial"/>
                <a:cs typeface="Arial"/>
              </a:rPr>
              <a:t>t</a:t>
            </a:r>
            <a:endParaRPr sz="606">
              <a:latin typeface="Arial"/>
              <a:cs typeface="Arial"/>
            </a:endParaRPr>
          </a:p>
          <a:p>
            <a:pPr algn="ctr">
              <a:spcBef>
                <a:spcPts val="132"/>
              </a:spcBef>
            </a:pPr>
            <a:r>
              <a:rPr sz="553" spc="-13" dirty="0">
                <a:solidFill>
                  <a:srgbClr val="222B38"/>
                </a:solidFill>
                <a:latin typeface="Arial"/>
                <a:cs typeface="Arial"/>
              </a:rPr>
              <a:t>A</a:t>
            </a:r>
            <a:r>
              <a:rPr sz="553" spc="-3" dirty="0">
                <a:solidFill>
                  <a:srgbClr val="222B38"/>
                </a:solidFill>
                <a:latin typeface="Arial"/>
                <a:cs typeface="Arial"/>
              </a:rPr>
              <a:t>s</a:t>
            </a:r>
            <a:r>
              <a:rPr sz="553" spc="-8" dirty="0">
                <a:solidFill>
                  <a:srgbClr val="222B38"/>
                </a:solidFill>
                <a:latin typeface="Arial"/>
                <a:cs typeface="Arial"/>
              </a:rPr>
              <a:t>h</a:t>
            </a:r>
            <a:r>
              <a:rPr sz="553" spc="-3" dirty="0">
                <a:solidFill>
                  <a:srgbClr val="222B38"/>
                </a:solidFill>
                <a:latin typeface="Arial"/>
                <a:cs typeface="Arial"/>
              </a:rPr>
              <a:t>ley</a:t>
            </a:r>
            <a:r>
              <a:rPr sz="553" spc="-5" dirty="0">
                <a:solidFill>
                  <a:srgbClr val="222B38"/>
                </a:solidFill>
                <a:latin typeface="Arial"/>
                <a:cs typeface="Arial"/>
              </a:rPr>
              <a:t> </a:t>
            </a:r>
            <a:r>
              <a:rPr sz="553" spc="-13" dirty="0">
                <a:solidFill>
                  <a:srgbClr val="222B38"/>
                </a:solidFill>
                <a:latin typeface="Arial"/>
                <a:cs typeface="Arial"/>
              </a:rPr>
              <a:t>M</a:t>
            </a:r>
            <a:r>
              <a:rPr sz="553" spc="-8" dirty="0">
                <a:solidFill>
                  <a:srgbClr val="222B38"/>
                </a:solidFill>
                <a:latin typeface="Arial"/>
                <a:cs typeface="Arial"/>
              </a:rPr>
              <a:t>er</a:t>
            </a:r>
            <a:r>
              <a:rPr sz="553" spc="-3" dirty="0">
                <a:solidFill>
                  <a:srgbClr val="222B38"/>
                </a:solidFill>
                <a:latin typeface="Arial"/>
                <a:cs typeface="Arial"/>
              </a:rPr>
              <a:t>i</a:t>
            </a:r>
            <a:r>
              <a:rPr sz="553" spc="-8" dirty="0">
                <a:solidFill>
                  <a:srgbClr val="222B38"/>
                </a:solidFill>
                <a:latin typeface="Arial"/>
                <a:cs typeface="Arial"/>
              </a:rPr>
              <a:t>we</a:t>
            </a:r>
            <a:r>
              <a:rPr sz="553" dirty="0">
                <a:solidFill>
                  <a:srgbClr val="222B38"/>
                </a:solidFill>
                <a:latin typeface="Arial"/>
                <a:cs typeface="Arial"/>
              </a:rPr>
              <a:t>a</a:t>
            </a:r>
            <a:r>
              <a:rPr sz="553" spc="-8" dirty="0">
                <a:solidFill>
                  <a:srgbClr val="222B38"/>
                </a:solidFill>
                <a:latin typeface="Arial"/>
                <a:cs typeface="Arial"/>
              </a:rPr>
              <a:t>the</a:t>
            </a:r>
            <a:r>
              <a:rPr sz="553" spc="-3" dirty="0">
                <a:solidFill>
                  <a:srgbClr val="222B38"/>
                </a:solidFill>
                <a:latin typeface="Arial"/>
                <a:cs typeface="Arial"/>
              </a:rPr>
              <a:t>r</a:t>
            </a:r>
            <a:endParaRPr sz="553">
              <a:latin typeface="Arial"/>
              <a:cs typeface="Arial"/>
            </a:endParaRPr>
          </a:p>
        </p:txBody>
      </p:sp>
      <p:sp>
        <p:nvSpPr>
          <p:cNvPr id="55" name="object 55"/>
          <p:cNvSpPr/>
          <p:nvPr/>
        </p:nvSpPr>
        <p:spPr>
          <a:xfrm>
            <a:off x="1966222" y="2029103"/>
            <a:ext cx="878252" cy="160991"/>
          </a:xfrm>
          <a:custGeom>
            <a:avLst/>
            <a:gdLst/>
            <a:ahLst/>
            <a:cxnLst/>
            <a:rect l="l" t="t" r="r" b="b"/>
            <a:pathLst>
              <a:path w="1666239" h="305435">
                <a:moveTo>
                  <a:pt x="221749" y="0"/>
                </a:moveTo>
                <a:lnTo>
                  <a:pt x="0" y="0"/>
                </a:lnTo>
                <a:lnTo>
                  <a:pt x="0" y="221749"/>
                </a:lnTo>
                <a:lnTo>
                  <a:pt x="221749" y="304899"/>
                </a:lnTo>
                <a:lnTo>
                  <a:pt x="221749" y="0"/>
                </a:lnTo>
                <a:close/>
              </a:path>
              <a:path w="1666239" h="305435">
                <a:moveTo>
                  <a:pt x="1665618" y="0"/>
                </a:moveTo>
                <a:lnTo>
                  <a:pt x="1443894" y="0"/>
                </a:lnTo>
                <a:lnTo>
                  <a:pt x="1443894" y="304899"/>
                </a:lnTo>
                <a:lnTo>
                  <a:pt x="1665618" y="221749"/>
                </a:lnTo>
                <a:lnTo>
                  <a:pt x="1665618" y="0"/>
                </a:lnTo>
                <a:close/>
              </a:path>
            </a:pathLst>
          </a:custGeom>
          <a:solidFill>
            <a:srgbClr val="C9C9C9"/>
          </a:solidFill>
        </p:spPr>
        <p:txBody>
          <a:bodyPr wrap="square" lIns="0" tIns="0" rIns="0" bIns="0" rtlCol="0"/>
          <a:lstStyle/>
          <a:p>
            <a:endParaRPr sz="949"/>
          </a:p>
        </p:txBody>
      </p:sp>
      <p:sp>
        <p:nvSpPr>
          <p:cNvPr id="56" name="object 56"/>
          <p:cNvSpPr/>
          <p:nvPr/>
        </p:nvSpPr>
        <p:spPr>
          <a:xfrm>
            <a:off x="1966222" y="2029103"/>
            <a:ext cx="117145" cy="160991"/>
          </a:xfrm>
          <a:custGeom>
            <a:avLst/>
            <a:gdLst/>
            <a:ahLst/>
            <a:cxnLst/>
            <a:rect l="l" t="t" r="r" b="b"/>
            <a:pathLst>
              <a:path w="222250" h="305435">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57" name="object 57"/>
          <p:cNvSpPr/>
          <p:nvPr/>
        </p:nvSpPr>
        <p:spPr>
          <a:xfrm>
            <a:off x="2727279" y="2029103"/>
            <a:ext cx="117145" cy="160991"/>
          </a:xfrm>
          <a:custGeom>
            <a:avLst/>
            <a:gdLst/>
            <a:ahLst/>
            <a:cxnLst/>
            <a:rect l="l" t="t" r="r" b="b"/>
            <a:pathLst>
              <a:path w="222250" h="305435">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58" name="object 58"/>
          <p:cNvSpPr/>
          <p:nvPr/>
        </p:nvSpPr>
        <p:spPr>
          <a:xfrm>
            <a:off x="2024663" y="1865722"/>
            <a:ext cx="761107" cy="163668"/>
          </a:xfrm>
          <a:custGeom>
            <a:avLst/>
            <a:gdLst/>
            <a:ahLst/>
            <a:cxnLst/>
            <a:rect l="l" t="t" r="r" b="b"/>
            <a:pathLst>
              <a:path w="1443989" h="310514">
                <a:moveTo>
                  <a:pt x="0" y="309984"/>
                </a:moveTo>
                <a:lnTo>
                  <a:pt x="1443868" y="309984"/>
                </a:lnTo>
                <a:lnTo>
                  <a:pt x="1443868" y="0"/>
                </a:lnTo>
                <a:lnTo>
                  <a:pt x="0" y="0"/>
                </a:lnTo>
                <a:lnTo>
                  <a:pt x="0" y="309984"/>
                </a:lnTo>
                <a:close/>
              </a:path>
            </a:pathLst>
          </a:custGeom>
          <a:solidFill>
            <a:srgbClr val="01ACBE"/>
          </a:solidFill>
        </p:spPr>
        <p:txBody>
          <a:bodyPr wrap="square" lIns="0" tIns="0" rIns="0" bIns="0" rtlCol="0"/>
          <a:lstStyle/>
          <a:p>
            <a:endParaRPr sz="949"/>
          </a:p>
        </p:txBody>
      </p:sp>
      <p:sp>
        <p:nvSpPr>
          <p:cNvPr id="59" name="object 59"/>
          <p:cNvSpPr/>
          <p:nvPr/>
        </p:nvSpPr>
        <p:spPr>
          <a:xfrm>
            <a:off x="2024663" y="2145984"/>
            <a:ext cx="761107" cy="58572"/>
          </a:xfrm>
          <a:custGeom>
            <a:avLst/>
            <a:gdLst/>
            <a:ahLst/>
            <a:cxnLst/>
            <a:rect l="l" t="t" r="r" b="b"/>
            <a:pathLst>
              <a:path w="1443989" h="111125">
                <a:moveTo>
                  <a:pt x="0" y="110848"/>
                </a:moveTo>
                <a:lnTo>
                  <a:pt x="1443868" y="110848"/>
                </a:lnTo>
                <a:lnTo>
                  <a:pt x="1443868" y="0"/>
                </a:lnTo>
                <a:lnTo>
                  <a:pt x="0" y="0"/>
                </a:lnTo>
                <a:lnTo>
                  <a:pt x="0" y="110848"/>
                </a:lnTo>
                <a:close/>
              </a:path>
            </a:pathLst>
          </a:custGeom>
          <a:solidFill>
            <a:srgbClr val="01ACBE"/>
          </a:solidFill>
        </p:spPr>
        <p:txBody>
          <a:bodyPr wrap="square" lIns="0" tIns="0" rIns="0" bIns="0" rtlCol="0"/>
          <a:lstStyle/>
          <a:p>
            <a:endParaRPr sz="949"/>
          </a:p>
        </p:txBody>
      </p:sp>
      <p:sp>
        <p:nvSpPr>
          <p:cNvPr id="60" name="object 60"/>
          <p:cNvSpPr/>
          <p:nvPr/>
        </p:nvSpPr>
        <p:spPr>
          <a:xfrm>
            <a:off x="2024663" y="1865721"/>
            <a:ext cx="761107" cy="338716"/>
          </a:xfrm>
          <a:custGeom>
            <a:avLst/>
            <a:gdLst/>
            <a:ahLst/>
            <a:cxnLst/>
            <a:rect l="l" t="t" r="r" b="b"/>
            <a:pathLst>
              <a:path w="1443989" h="642620">
                <a:moveTo>
                  <a:pt x="0" y="642569"/>
                </a:moveTo>
                <a:lnTo>
                  <a:pt x="1443868" y="642569"/>
                </a:lnTo>
                <a:lnTo>
                  <a:pt x="1443868" y="0"/>
                </a:lnTo>
                <a:lnTo>
                  <a:pt x="0" y="0"/>
                </a:lnTo>
                <a:lnTo>
                  <a:pt x="0" y="642569"/>
                </a:lnTo>
                <a:close/>
              </a:path>
            </a:pathLst>
          </a:custGeom>
          <a:ln w="4106">
            <a:solidFill>
              <a:srgbClr val="DAE1F3"/>
            </a:solidFill>
          </a:ln>
        </p:spPr>
        <p:txBody>
          <a:bodyPr wrap="square" lIns="0" tIns="0" rIns="0" bIns="0" rtlCol="0"/>
          <a:lstStyle/>
          <a:p>
            <a:endParaRPr sz="949"/>
          </a:p>
        </p:txBody>
      </p:sp>
      <p:sp>
        <p:nvSpPr>
          <p:cNvPr id="61" name="object 61"/>
          <p:cNvSpPr/>
          <p:nvPr/>
        </p:nvSpPr>
        <p:spPr>
          <a:xfrm>
            <a:off x="1966222" y="2029110"/>
            <a:ext cx="878252" cy="117145"/>
          </a:xfrm>
          <a:custGeom>
            <a:avLst/>
            <a:gdLst/>
            <a:ahLst/>
            <a:cxnLst/>
            <a:rect l="l" t="t" r="r" b="b"/>
            <a:pathLst>
              <a:path w="1666239" h="222250">
                <a:moveTo>
                  <a:pt x="0" y="221736"/>
                </a:moveTo>
                <a:lnTo>
                  <a:pt x="1665618" y="221736"/>
                </a:lnTo>
                <a:lnTo>
                  <a:pt x="1665618" y="0"/>
                </a:lnTo>
                <a:lnTo>
                  <a:pt x="0" y="0"/>
                </a:lnTo>
                <a:lnTo>
                  <a:pt x="0" y="221736"/>
                </a:lnTo>
                <a:close/>
              </a:path>
            </a:pathLst>
          </a:custGeom>
          <a:solidFill>
            <a:srgbClr val="FFFFFF"/>
          </a:solidFill>
        </p:spPr>
        <p:txBody>
          <a:bodyPr wrap="square" lIns="0" tIns="0" rIns="0" bIns="0" rtlCol="0"/>
          <a:lstStyle/>
          <a:p>
            <a:endParaRPr sz="949"/>
          </a:p>
        </p:txBody>
      </p:sp>
      <p:sp>
        <p:nvSpPr>
          <p:cNvPr id="62" name="object 62"/>
          <p:cNvSpPr/>
          <p:nvPr/>
        </p:nvSpPr>
        <p:spPr>
          <a:xfrm>
            <a:off x="1966222" y="2029110"/>
            <a:ext cx="878252" cy="117145"/>
          </a:xfrm>
          <a:custGeom>
            <a:avLst/>
            <a:gdLst/>
            <a:ahLst/>
            <a:cxnLst/>
            <a:rect l="l" t="t" r="r" b="b"/>
            <a:pathLst>
              <a:path w="1666239" h="222250">
                <a:moveTo>
                  <a:pt x="0" y="221736"/>
                </a:moveTo>
                <a:lnTo>
                  <a:pt x="1665618" y="221736"/>
                </a:lnTo>
                <a:lnTo>
                  <a:pt x="1665618" y="0"/>
                </a:lnTo>
                <a:lnTo>
                  <a:pt x="0" y="0"/>
                </a:lnTo>
                <a:lnTo>
                  <a:pt x="0" y="221736"/>
                </a:lnTo>
                <a:close/>
              </a:path>
            </a:pathLst>
          </a:custGeom>
          <a:ln w="4106">
            <a:solidFill>
              <a:srgbClr val="4671C4"/>
            </a:solidFill>
          </a:ln>
        </p:spPr>
        <p:txBody>
          <a:bodyPr wrap="square" lIns="0" tIns="0" rIns="0" bIns="0" rtlCol="0"/>
          <a:lstStyle/>
          <a:p>
            <a:endParaRPr sz="949"/>
          </a:p>
        </p:txBody>
      </p:sp>
      <p:sp>
        <p:nvSpPr>
          <p:cNvPr id="63" name="object 63"/>
          <p:cNvSpPr txBox="1"/>
          <p:nvPr/>
        </p:nvSpPr>
        <p:spPr>
          <a:xfrm>
            <a:off x="2094527" y="2045501"/>
            <a:ext cx="621203" cy="85088"/>
          </a:xfrm>
          <a:prstGeom prst="rect">
            <a:avLst/>
          </a:prstGeom>
        </p:spPr>
        <p:txBody>
          <a:bodyPr vert="horz" wrap="square" lIns="0" tIns="0" rIns="0" bIns="0" rtlCol="0">
            <a:spAutoFit/>
          </a:bodyPr>
          <a:lstStyle/>
          <a:p>
            <a:pPr marL="6694"/>
            <a:r>
              <a:rPr sz="553" spc="-13" dirty="0">
                <a:solidFill>
                  <a:srgbClr val="222B38"/>
                </a:solidFill>
                <a:latin typeface="Arial"/>
                <a:cs typeface="Arial"/>
              </a:rPr>
              <a:t>A</a:t>
            </a:r>
            <a:r>
              <a:rPr sz="553" spc="-3" dirty="0">
                <a:solidFill>
                  <a:srgbClr val="222B38"/>
                </a:solidFill>
                <a:latin typeface="Arial"/>
                <a:cs typeface="Arial"/>
              </a:rPr>
              <a:t>s</a:t>
            </a:r>
            <a:r>
              <a:rPr sz="553" spc="-8" dirty="0">
                <a:solidFill>
                  <a:srgbClr val="222B38"/>
                </a:solidFill>
                <a:latin typeface="Arial"/>
                <a:cs typeface="Arial"/>
              </a:rPr>
              <a:t>h</a:t>
            </a:r>
            <a:r>
              <a:rPr sz="553" spc="-3" dirty="0">
                <a:solidFill>
                  <a:srgbClr val="222B38"/>
                </a:solidFill>
                <a:latin typeface="Arial"/>
                <a:cs typeface="Arial"/>
              </a:rPr>
              <a:t>ley</a:t>
            </a:r>
            <a:r>
              <a:rPr sz="553" spc="-5" dirty="0">
                <a:solidFill>
                  <a:srgbClr val="222B38"/>
                </a:solidFill>
                <a:latin typeface="Arial"/>
                <a:cs typeface="Arial"/>
              </a:rPr>
              <a:t> </a:t>
            </a:r>
            <a:r>
              <a:rPr sz="553" spc="-13" dirty="0">
                <a:solidFill>
                  <a:srgbClr val="222B38"/>
                </a:solidFill>
                <a:latin typeface="Arial"/>
                <a:cs typeface="Arial"/>
              </a:rPr>
              <a:t>M</a:t>
            </a:r>
            <a:r>
              <a:rPr sz="553" spc="-8" dirty="0">
                <a:solidFill>
                  <a:srgbClr val="222B38"/>
                </a:solidFill>
                <a:latin typeface="Arial"/>
                <a:cs typeface="Arial"/>
              </a:rPr>
              <a:t>er</a:t>
            </a:r>
            <a:r>
              <a:rPr sz="553" spc="-3" dirty="0">
                <a:solidFill>
                  <a:srgbClr val="222B38"/>
                </a:solidFill>
                <a:latin typeface="Arial"/>
                <a:cs typeface="Arial"/>
              </a:rPr>
              <a:t>i</a:t>
            </a:r>
            <a:r>
              <a:rPr sz="553" spc="-8" dirty="0">
                <a:solidFill>
                  <a:srgbClr val="222B38"/>
                </a:solidFill>
                <a:latin typeface="Arial"/>
                <a:cs typeface="Arial"/>
              </a:rPr>
              <a:t>we</a:t>
            </a:r>
            <a:r>
              <a:rPr sz="553" dirty="0">
                <a:solidFill>
                  <a:srgbClr val="222B38"/>
                </a:solidFill>
                <a:latin typeface="Arial"/>
                <a:cs typeface="Arial"/>
              </a:rPr>
              <a:t>a</a:t>
            </a:r>
            <a:r>
              <a:rPr sz="553" spc="-8" dirty="0">
                <a:solidFill>
                  <a:srgbClr val="222B38"/>
                </a:solidFill>
                <a:latin typeface="Arial"/>
                <a:cs typeface="Arial"/>
              </a:rPr>
              <a:t>the</a:t>
            </a:r>
            <a:r>
              <a:rPr sz="553" spc="-3" dirty="0">
                <a:solidFill>
                  <a:srgbClr val="222B38"/>
                </a:solidFill>
                <a:latin typeface="Arial"/>
                <a:cs typeface="Arial"/>
              </a:rPr>
              <a:t>r</a:t>
            </a:r>
            <a:endParaRPr sz="553">
              <a:latin typeface="Arial"/>
              <a:cs typeface="Arial"/>
            </a:endParaRPr>
          </a:p>
        </p:txBody>
      </p:sp>
      <p:sp>
        <p:nvSpPr>
          <p:cNvPr id="64" name="object 64"/>
          <p:cNvSpPr txBox="1"/>
          <p:nvPr/>
        </p:nvSpPr>
        <p:spPr>
          <a:xfrm>
            <a:off x="2052168" y="1936223"/>
            <a:ext cx="688143"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E</a:t>
            </a:r>
            <a:r>
              <a:rPr sz="606" spc="5" dirty="0">
                <a:solidFill>
                  <a:srgbClr val="222B38"/>
                </a:solidFill>
                <a:latin typeface="Arial"/>
                <a:cs typeface="Arial"/>
              </a:rPr>
              <a:t>x</a:t>
            </a:r>
            <a:r>
              <a:rPr sz="606" spc="-5" dirty="0">
                <a:solidFill>
                  <a:srgbClr val="222B38"/>
                </a:solidFill>
                <a:latin typeface="Arial"/>
                <a:cs typeface="Arial"/>
              </a:rPr>
              <a:t>e</a:t>
            </a:r>
            <a:r>
              <a:rPr sz="606" spc="5" dirty="0">
                <a:solidFill>
                  <a:srgbClr val="222B38"/>
                </a:solidFill>
                <a:latin typeface="Arial"/>
                <a:cs typeface="Arial"/>
              </a:rPr>
              <a:t>c</a:t>
            </a:r>
            <a:r>
              <a:rPr sz="606" spc="-5" dirty="0">
                <a:solidFill>
                  <a:srgbClr val="222B38"/>
                </a:solidFill>
                <a:latin typeface="Arial"/>
                <a:cs typeface="Arial"/>
              </a:rPr>
              <a:t>u</a:t>
            </a:r>
            <a:r>
              <a:rPr sz="606" dirty="0">
                <a:solidFill>
                  <a:srgbClr val="222B38"/>
                </a:solidFill>
                <a:latin typeface="Arial"/>
                <a:cs typeface="Arial"/>
              </a:rPr>
              <a:t>t</a:t>
            </a:r>
            <a:r>
              <a:rPr sz="606" spc="3" dirty="0">
                <a:solidFill>
                  <a:srgbClr val="222B38"/>
                </a:solidFill>
                <a:latin typeface="Arial"/>
                <a:cs typeface="Arial"/>
              </a:rPr>
              <a:t>i</a:t>
            </a:r>
            <a:r>
              <a:rPr sz="606" spc="-3" dirty="0">
                <a:solidFill>
                  <a:srgbClr val="222B38"/>
                </a:solidFill>
                <a:latin typeface="Arial"/>
                <a:cs typeface="Arial"/>
              </a:rPr>
              <a:t>v</a:t>
            </a:r>
            <a:r>
              <a:rPr sz="606" spc="3" dirty="0">
                <a:solidFill>
                  <a:srgbClr val="222B38"/>
                </a:solidFill>
                <a:latin typeface="Arial"/>
                <a:cs typeface="Arial"/>
              </a:rPr>
              <a:t>e A</a:t>
            </a:r>
            <a:r>
              <a:rPr sz="606" spc="5" dirty="0">
                <a:solidFill>
                  <a:srgbClr val="222B38"/>
                </a:solidFill>
                <a:latin typeface="Arial"/>
                <a:cs typeface="Arial"/>
              </a:rPr>
              <a:t>s</a:t>
            </a:r>
            <a:r>
              <a:rPr sz="606" spc="-3" dirty="0">
                <a:solidFill>
                  <a:srgbClr val="222B38"/>
                </a:solidFill>
                <a:latin typeface="Arial"/>
                <a:cs typeface="Arial"/>
              </a:rPr>
              <a:t>s</a:t>
            </a:r>
            <a:r>
              <a:rPr sz="606" dirty="0">
                <a:solidFill>
                  <a:srgbClr val="222B38"/>
                </a:solidFill>
                <a:latin typeface="Arial"/>
                <a:cs typeface="Arial"/>
              </a:rPr>
              <a:t>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a</a:t>
            </a:r>
            <a:r>
              <a:rPr sz="606" spc="-5" dirty="0">
                <a:solidFill>
                  <a:srgbClr val="222B38"/>
                </a:solidFill>
                <a:latin typeface="Arial"/>
                <a:cs typeface="Arial"/>
              </a:rPr>
              <a:t>n</a:t>
            </a:r>
            <a:r>
              <a:rPr sz="606" dirty="0">
                <a:solidFill>
                  <a:srgbClr val="222B38"/>
                </a:solidFill>
                <a:latin typeface="Arial"/>
                <a:cs typeface="Arial"/>
              </a:rPr>
              <a:t>t</a:t>
            </a:r>
            <a:endParaRPr sz="606">
              <a:latin typeface="Arial"/>
              <a:cs typeface="Arial"/>
            </a:endParaRPr>
          </a:p>
        </p:txBody>
      </p:sp>
      <p:sp>
        <p:nvSpPr>
          <p:cNvPr id="65" name="object 65"/>
          <p:cNvSpPr/>
          <p:nvPr/>
        </p:nvSpPr>
        <p:spPr>
          <a:xfrm>
            <a:off x="1896783" y="3637126"/>
            <a:ext cx="949209" cy="160991"/>
          </a:xfrm>
          <a:custGeom>
            <a:avLst/>
            <a:gdLst/>
            <a:ahLst/>
            <a:cxnLst/>
            <a:rect l="l" t="t" r="r" b="b"/>
            <a:pathLst>
              <a:path w="1800860" h="305434">
                <a:moveTo>
                  <a:pt x="221723" y="0"/>
                </a:moveTo>
                <a:lnTo>
                  <a:pt x="0" y="0"/>
                </a:lnTo>
                <a:lnTo>
                  <a:pt x="0" y="221749"/>
                </a:lnTo>
                <a:lnTo>
                  <a:pt x="221723" y="304899"/>
                </a:lnTo>
                <a:lnTo>
                  <a:pt x="221723" y="0"/>
                </a:lnTo>
                <a:close/>
              </a:path>
              <a:path w="1800860" h="305434">
                <a:moveTo>
                  <a:pt x="1800591" y="0"/>
                </a:moveTo>
                <a:lnTo>
                  <a:pt x="1578868" y="0"/>
                </a:lnTo>
                <a:lnTo>
                  <a:pt x="1578868" y="304899"/>
                </a:lnTo>
                <a:lnTo>
                  <a:pt x="1800591" y="221749"/>
                </a:lnTo>
                <a:lnTo>
                  <a:pt x="1800591" y="0"/>
                </a:lnTo>
                <a:close/>
              </a:path>
            </a:pathLst>
          </a:custGeom>
          <a:solidFill>
            <a:srgbClr val="C9C9C9"/>
          </a:solidFill>
        </p:spPr>
        <p:txBody>
          <a:bodyPr wrap="square" lIns="0" tIns="0" rIns="0" bIns="0" rtlCol="0"/>
          <a:lstStyle/>
          <a:p>
            <a:endParaRPr sz="949"/>
          </a:p>
        </p:txBody>
      </p:sp>
      <p:sp>
        <p:nvSpPr>
          <p:cNvPr id="66" name="object 66"/>
          <p:cNvSpPr/>
          <p:nvPr/>
        </p:nvSpPr>
        <p:spPr>
          <a:xfrm>
            <a:off x="1896783" y="3637126"/>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67" name="object 67"/>
          <p:cNvSpPr/>
          <p:nvPr/>
        </p:nvSpPr>
        <p:spPr>
          <a:xfrm>
            <a:off x="2728983" y="3637126"/>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68" name="object 68"/>
          <p:cNvSpPr/>
          <p:nvPr/>
        </p:nvSpPr>
        <p:spPr>
          <a:xfrm>
            <a:off x="1955224" y="3263974"/>
            <a:ext cx="0" cy="373190"/>
          </a:xfrm>
          <a:custGeom>
            <a:avLst/>
            <a:gdLst/>
            <a:ahLst/>
            <a:cxnLst/>
            <a:rect l="l" t="t" r="r" b="b"/>
            <a:pathLst>
              <a:path h="708025">
                <a:moveTo>
                  <a:pt x="0" y="707966"/>
                </a:moveTo>
                <a:lnTo>
                  <a:pt x="0" y="0"/>
                </a:lnTo>
                <a:lnTo>
                  <a:pt x="0" y="707966"/>
                </a:lnTo>
                <a:close/>
              </a:path>
            </a:pathLst>
          </a:custGeom>
          <a:solidFill>
            <a:srgbClr val="CCCCCC"/>
          </a:solidFill>
        </p:spPr>
        <p:txBody>
          <a:bodyPr wrap="square" lIns="0" tIns="0" rIns="0" bIns="0" rtlCol="0"/>
          <a:lstStyle/>
          <a:p>
            <a:endParaRPr sz="949"/>
          </a:p>
        </p:txBody>
      </p:sp>
      <p:sp>
        <p:nvSpPr>
          <p:cNvPr id="69" name="object 69"/>
          <p:cNvSpPr/>
          <p:nvPr/>
        </p:nvSpPr>
        <p:spPr>
          <a:xfrm>
            <a:off x="1955224" y="3754008"/>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70" name="object 70"/>
          <p:cNvSpPr/>
          <p:nvPr/>
        </p:nvSpPr>
        <p:spPr>
          <a:xfrm>
            <a:off x="1955224" y="3263974"/>
            <a:ext cx="832399" cy="548573"/>
          </a:xfrm>
          <a:custGeom>
            <a:avLst/>
            <a:gdLst/>
            <a:ahLst/>
            <a:cxnLst/>
            <a:rect l="l" t="t" r="r" b="b"/>
            <a:pathLst>
              <a:path w="1579245" h="1040765">
                <a:moveTo>
                  <a:pt x="0" y="1040577"/>
                </a:moveTo>
                <a:lnTo>
                  <a:pt x="1578868" y="1040577"/>
                </a:lnTo>
                <a:lnTo>
                  <a:pt x="1578868" y="0"/>
                </a:lnTo>
                <a:lnTo>
                  <a:pt x="0" y="0"/>
                </a:lnTo>
                <a:lnTo>
                  <a:pt x="0" y="1040577"/>
                </a:lnTo>
                <a:close/>
              </a:path>
            </a:pathLst>
          </a:custGeom>
          <a:ln w="4106">
            <a:solidFill>
              <a:srgbClr val="C7C7C7"/>
            </a:solidFill>
          </a:ln>
        </p:spPr>
        <p:txBody>
          <a:bodyPr wrap="square" lIns="0" tIns="0" rIns="0" bIns="0" rtlCol="0"/>
          <a:lstStyle/>
          <a:p>
            <a:endParaRPr sz="949"/>
          </a:p>
        </p:txBody>
      </p:sp>
      <p:sp>
        <p:nvSpPr>
          <p:cNvPr id="71" name="object 71"/>
          <p:cNvSpPr/>
          <p:nvPr/>
        </p:nvSpPr>
        <p:spPr>
          <a:xfrm>
            <a:off x="1896783" y="3637133"/>
            <a:ext cx="949209" cy="117145"/>
          </a:xfrm>
          <a:custGeom>
            <a:avLst/>
            <a:gdLst/>
            <a:ahLst/>
            <a:cxnLst/>
            <a:rect l="l" t="t" r="r" b="b"/>
            <a:pathLst>
              <a:path w="1800860" h="222250">
                <a:moveTo>
                  <a:pt x="0" y="221736"/>
                </a:moveTo>
                <a:lnTo>
                  <a:pt x="1800591" y="221736"/>
                </a:lnTo>
                <a:lnTo>
                  <a:pt x="1800591" y="0"/>
                </a:lnTo>
                <a:lnTo>
                  <a:pt x="0" y="0"/>
                </a:lnTo>
                <a:lnTo>
                  <a:pt x="0" y="221736"/>
                </a:lnTo>
                <a:close/>
              </a:path>
            </a:pathLst>
          </a:custGeom>
          <a:ln w="4106">
            <a:solidFill>
              <a:srgbClr val="4671C4"/>
            </a:solidFill>
          </a:ln>
        </p:spPr>
        <p:txBody>
          <a:bodyPr wrap="square" lIns="0" tIns="0" rIns="0" bIns="0" rtlCol="0"/>
          <a:lstStyle/>
          <a:p>
            <a:endParaRPr sz="949"/>
          </a:p>
        </p:txBody>
      </p:sp>
      <p:sp>
        <p:nvSpPr>
          <p:cNvPr id="72" name="object 72"/>
          <p:cNvSpPr/>
          <p:nvPr/>
        </p:nvSpPr>
        <p:spPr>
          <a:xfrm>
            <a:off x="1896783" y="3637126"/>
            <a:ext cx="949209" cy="160991"/>
          </a:xfrm>
          <a:custGeom>
            <a:avLst/>
            <a:gdLst/>
            <a:ahLst/>
            <a:cxnLst/>
            <a:rect l="l" t="t" r="r" b="b"/>
            <a:pathLst>
              <a:path w="1800860" h="305434">
                <a:moveTo>
                  <a:pt x="221723" y="0"/>
                </a:moveTo>
                <a:lnTo>
                  <a:pt x="0" y="0"/>
                </a:lnTo>
                <a:lnTo>
                  <a:pt x="0" y="221749"/>
                </a:lnTo>
                <a:lnTo>
                  <a:pt x="221723" y="304899"/>
                </a:lnTo>
                <a:lnTo>
                  <a:pt x="221723" y="0"/>
                </a:lnTo>
                <a:close/>
              </a:path>
              <a:path w="1800860" h="305434">
                <a:moveTo>
                  <a:pt x="1800591" y="0"/>
                </a:moveTo>
                <a:lnTo>
                  <a:pt x="1578868" y="0"/>
                </a:lnTo>
                <a:lnTo>
                  <a:pt x="1578868" y="304899"/>
                </a:lnTo>
                <a:lnTo>
                  <a:pt x="1800591" y="221749"/>
                </a:lnTo>
                <a:lnTo>
                  <a:pt x="1800591" y="0"/>
                </a:lnTo>
                <a:close/>
              </a:path>
            </a:pathLst>
          </a:custGeom>
          <a:solidFill>
            <a:srgbClr val="C9C9C9"/>
          </a:solidFill>
        </p:spPr>
        <p:txBody>
          <a:bodyPr wrap="square" lIns="0" tIns="0" rIns="0" bIns="0" rtlCol="0"/>
          <a:lstStyle/>
          <a:p>
            <a:endParaRPr sz="949"/>
          </a:p>
        </p:txBody>
      </p:sp>
      <p:sp>
        <p:nvSpPr>
          <p:cNvPr id="73" name="object 73"/>
          <p:cNvSpPr/>
          <p:nvPr/>
        </p:nvSpPr>
        <p:spPr>
          <a:xfrm>
            <a:off x="1896783" y="3637126"/>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74" name="object 74"/>
          <p:cNvSpPr/>
          <p:nvPr/>
        </p:nvSpPr>
        <p:spPr>
          <a:xfrm>
            <a:off x="2728983" y="3637126"/>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75" name="object 75"/>
          <p:cNvSpPr/>
          <p:nvPr/>
        </p:nvSpPr>
        <p:spPr>
          <a:xfrm>
            <a:off x="1955224" y="3263974"/>
            <a:ext cx="0" cy="373190"/>
          </a:xfrm>
          <a:custGeom>
            <a:avLst/>
            <a:gdLst/>
            <a:ahLst/>
            <a:cxnLst/>
            <a:rect l="l" t="t" r="r" b="b"/>
            <a:pathLst>
              <a:path h="708025">
                <a:moveTo>
                  <a:pt x="0" y="707966"/>
                </a:moveTo>
                <a:lnTo>
                  <a:pt x="0" y="0"/>
                </a:lnTo>
                <a:lnTo>
                  <a:pt x="0" y="707966"/>
                </a:lnTo>
                <a:close/>
              </a:path>
            </a:pathLst>
          </a:custGeom>
          <a:solidFill>
            <a:srgbClr val="CCCCCC"/>
          </a:solidFill>
        </p:spPr>
        <p:txBody>
          <a:bodyPr wrap="square" lIns="0" tIns="0" rIns="0" bIns="0" rtlCol="0"/>
          <a:lstStyle/>
          <a:p>
            <a:endParaRPr sz="949"/>
          </a:p>
        </p:txBody>
      </p:sp>
      <p:sp>
        <p:nvSpPr>
          <p:cNvPr id="76" name="object 76"/>
          <p:cNvSpPr/>
          <p:nvPr/>
        </p:nvSpPr>
        <p:spPr>
          <a:xfrm>
            <a:off x="1955224" y="3754008"/>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77" name="object 77"/>
          <p:cNvSpPr/>
          <p:nvPr/>
        </p:nvSpPr>
        <p:spPr>
          <a:xfrm>
            <a:off x="1955224" y="3263974"/>
            <a:ext cx="832399" cy="548573"/>
          </a:xfrm>
          <a:custGeom>
            <a:avLst/>
            <a:gdLst/>
            <a:ahLst/>
            <a:cxnLst/>
            <a:rect l="l" t="t" r="r" b="b"/>
            <a:pathLst>
              <a:path w="1579245" h="1040765">
                <a:moveTo>
                  <a:pt x="0" y="1040577"/>
                </a:moveTo>
                <a:lnTo>
                  <a:pt x="1578868" y="1040577"/>
                </a:lnTo>
                <a:lnTo>
                  <a:pt x="1578868" y="0"/>
                </a:lnTo>
                <a:lnTo>
                  <a:pt x="0" y="0"/>
                </a:lnTo>
                <a:lnTo>
                  <a:pt x="0" y="1040577"/>
                </a:lnTo>
                <a:close/>
              </a:path>
            </a:pathLst>
          </a:custGeom>
          <a:ln w="4106">
            <a:solidFill>
              <a:srgbClr val="C7C7C7"/>
            </a:solidFill>
          </a:ln>
        </p:spPr>
        <p:txBody>
          <a:bodyPr wrap="square" lIns="0" tIns="0" rIns="0" bIns="0" rtlCol="0"/>
          <a:lstStyle/>
          <a:p>
            <a:endParaRPr sz="949"/>
          </a:p>
        </p:txBody>
      </p:sp>
      <p:sp>
        <p:nvSpPr>
          <p:cNvPr id="78" name="object 78"/>
          <p:cNvSpPr/>
          <p:nvPr/>
        </p:nvSpPr>
        <p:spPr>
          <a:xfrm>
            <a:off x="1896783" y="3637133"/>
            <a:ext cx="949209" cy="117145"/>
          </a:xfrm>
          <a:custGeom>
            <a:avLst/>
            <a:gdLst/>
            <a:ahLst/>
            <a:cxnLst/>
            <a:rect l="l" t="t" r="r" b="b"/>
            <a:pathLst>
              <a:path w="1800860" h="222250">
                <a:moveTo>
                  <a:pt x="0" y="221736"/>
                </a:moveTo>
                <a:lnTo>
                  <a:pt x="1800591" y="221736"/>
                </a:lnTo>
                <a:lnTo>
                  <a:pt x="1800591" y="0"/>
                </a:lnTo>
                <a:lnTo>
                  <a:pt x="0" y="0"/>
                </a:lnTo>
                <a:lnTo>
                  <a:pt x="0" y="221736"/>
                </a:lnTo>
                <a:close/>
              </a:path>
            </a:pathLst>
          </a:custGeom>
          <a:ln w="4106">
            <a:solidFill>
              <a:srgbClr val="4671C4"/>
            </a:solidFill>
          </a:ln>
        </p:spPr>
        <p:txBody>
          <a:bodyPr wrap="square" lIns="0" tIns="0" rIns="0" bIns="0" rtlCol="0"/>
          <a:lstStyle/>
          <a:p>
            <a:endParaRPr sz="949"/>
          </a:p>
        </p:txBody>
      </p:sp>
      <p:sp>
        <p:nvSpPr>
          <p:cNvPr id="79" name="object 79"/>
          <p:cNvSpPr txBox="1"/>
          <p:nvPr/>
        </p:nvSpPr>
        <p:spPr>
          <a:xfrm>
            <a:off x="1955224" y="3263974"/>
            <a:ext cx="832399" cy="387670"/>
          </a:xfrm>
          <a:prstGeom prst="rect">
            <a:avLst/>
          </a:prstGeom>
        </p:spPr>
        <p:txBody>
          <a:bodyPr vert="horz" wrap="square" lIns="0" tIns="0" rIns="0" bIns="0" rtlCol="0">
            <a:spAutoFit/>
          </a:bodyPr>
          <a:lstStyle/>
          <a:p>
            <a:pPr marL="147606" marR="161329"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R="13388" algn="ctr">
              <a:spcBef>
                <a:spcPts val="8"/>
              </a:spcBef>
            </a:pPr>
            <a:r>
              <a:rPr sz="606" dirty="0">
                <a:solidFill>
                  <a:srgbClr val="222B38"/>
                </a:solidFill>
                <a:latin typeface="Arial"/>
                <a:cs typeface="Arial"/>
              </a:rPr>
              <a:t>O</a:t>
            </a:r>
            <a:r>
              <a:rPr sz="606" spc="3" dirty="0">
                <a:solidFill>
                  <a:srgbClr val="222B38"/>
                </a:solidFill>
                <a:latin typeface="Arial"/>
                <a:cs typeface="Arial"/>
              </a:rPr>
              <a:t>per</a:t>
            </a:r>
            <a:r>
              <a:rPr sz="606" spc="-3" dirty="0">
                <a:solidFill>
                  <a:srgbClr val="222B38"/>
                </a:solidFill>
                <a:latin typeface="Arial"/>
                <a:cs typeface="Arial"/>
              </a:rPr>
              <a:t>a</a:t>
            </a:r>
            <a:r>
              <a:rPr sz="606" dirty="0">
                <a:solidFill>
                  <a:srgbClr val="222B38"/>
                </a:solidFill>
                <a:latin typeface="Arial"/>
                <a:cs typeface="Arial"/>
              </a:rPr>
              <a:t>t</a:t>
            </a:r>
            <a:r>
              <a:rPr sz="606" spc="3" dirty="0">
                <a:solidFill>
                  <a:srgbClr val="222B38"/>
                </a:solidFill>
                <a:latin typeface="Arial"/>
                <a:cs typeface="Arial"/>
              </a:rPr>
              <a:t>io</a:t>
            </a:r>
            <a:r>
              <a:rPr sz="606" spc="-5" dirty="0">
                <a:solidFill>
                  <a:srgbClr val="222B38"/>
                </a:solidFill>
                <a:latin typeface="Arial"/>
                <a:cs typeface="Arial"/>
              </a:rPr>
              <a:t>n</a:t>
            </a:r>
            <a:r>
              <a:rPr sz="606" spc="3" dirty="0">
                <a:solidFill>
                  <a:srgbClr val="222B38"/>
                </a:solidFill>
                <a:latin typeface="Arial"/>
                <a:cs typeface="Arial"/>
              </a:rPr>
              <a:t>s</a:t>
            </a:r>
            <a:endParaRPr sz="606">
              <a:latin typeface="Arial"/>
              <a:cs typeface="Arial"/>
            </a:endParaRPr>
          </a:p>
          <a:p>
            <a:pPr algn="ctr">
              <a:spcBef>
                <a:spcPts val="100"/>
              </a:spcBef>
            </a:pPr>
            <a:r>
              <a:rPr sz="606" spc="3" dirty="0">
                <a:solidFill>
                  <a:srgbClr val="222B38"/>
                </a:solidFill>
                <a:latin typeface="Arial"/>
                <a:cs typeface="Arial"/>
              </a:rPr>
              <a:t>Darr</a:t>
            </a:r>
            <a:r>
              <a:rPr sz="606" spc="5" dirty="0">
                <a:solidFill>
                  <a:srgbClr val="222B38"/>
                </a:solidFill>
                <a:latin typeface="Arial"/>
                <a:cs typeface="Arial"/>
              </a:rPr>
              <a:t>e</a:t>
            </a:r>
            <a:r>
              <a:rPr sz="606" spc="-8" dirty="0">
                <a:solidFill>
                  <a:srgbClr val="222B38"/>
                </a:solidFill>
                <a:latin typeface="Arial"/>
                <a:cs typeface="Arial"/>
              </a:rPr>
              <a:t>l</a:t>
            </a:r>
            <a:r>
              <a:rPr sz="606" dirty="0">
                <a:solidFill>
                  <a:srgbClr val="222B38"/>
                </a:solidFill>
                <a:latin typeface="Arial"/>
                <a:cs typeface="Arial"/>
              </a:rPr>
              <a:t>l</a:t>
            </a:r>
            <a:r>
              <a:rPr sz="606" spc="3" dirty="0">
                <a:solidFill>
                  <a:srgbClr val="222B38"/>
                </a:solidFill>
                <a:latin typeface="Arial"/>
                <a:cs typeface="Arial"/>
              </a:rPr>
              <a:t> Br</a:t>
            </a:r>
            <a:r>
              <a:rPr sz="606" spc="-3" dirty="0">
                <a:solidFill>
                  <a:srgbClr val="222B38"/>
                </a:solidFill>
                <a:latin typeface="Arial"/>
                <a:cs typeface="Arial"/>
              </a:rPr>
              <a:t>a</a:t>
            </a:r>
            <a:r>
              <a:rPr sz="606" spc="5" dirty="0">
                <a:solidFill>
                  <a:srgbClr val="222B38"/>
                </a:solidFill>
                <a:latin typeface="Arial"/>
                <a:cs typeface="Arial"/>
              </a:rPr>
              <a:t>s</a:t>
            </a:r>
            <a:r>
              <a:rPr sz="606" spc="3" dirty="0">
                <a:solidFill>
                  <a:srgbClr val="222B38"/>
                </a:solidFill>
                <a:latin typeface="Arial"/>
                <a:cs typeface="Arial"/>
              </a:rPr>
              <a:t>we</a:t>
            </a:r>
            <a:r>
              <a:rPr sz="606" spc="-5" dirty="0">
                <a:solidFill>
                  <a:srgbClr val="222B38"/>
                </a:solidFill>
                <a:latin typeface="Arial"/>
                <a:cs typeface="Arial"/>
              </a:rPr>
              <a:t>l</a:t>
            </a:r>
            <a:r>
              <a:rPr sz="606" dirty="0">
                <a:solidFill>
                  <a:srgbClr val="222B38"/>
                </a:solidFill>
                <a:latin typeface="Arial"/>
                <a:cs typeface="Arial"/>
              </a:rPr>
              <a:t>l</a:t>
            </a:r>
            <a:endParaRPr sz="606">
              <a:latin typeface="Arial"/>
              <a:cs typeface="Arial"/>
            </a:endParaRPr>
          </a:p>
        </p:txBody>
      </p:sp>
      <p:sp>
        <p:nvSpPr>
          <p:cNvPr id="80" name="object 80"/>
          <p:cNvSpPr/>
          <p:nvPr/>
        </p:nvSpPr>
        <p:spPr>
          <a:xfrm>
            <a:off x="1896783" y="3637126"/>
            <a:ext cx="949209" cy="160991"/>
          </a:xfrm>
          <a:custGeom>
            <a:avLst/>
            <a:gdLst/>
            <a:ahLst/>
            <a:cxnLst/>
            <a:rect l="l" t="t" r="r" b="b"/>
            <a:pathLst>
              <a:path w="1800860" h="305434">
                <a:moveTo>
                  <a:pt x="221723" y="0"/>
                </a:moveTo>
                <a:lnTo>
                  <a:pt x="0" y="0"/>
                </a:lnTo>
                <a:lnTo>
                  <a:pt x="0" y="221749"/>
                </a:lnTo>
                <a:lnTo>
                  <a:pt x="221723" y="304899"/>
                </a:lnTo>
                <a:lnTo>
                  <a:pt x="221723" y="0"/>
                </a:lnTo>
                <a:close/>
              </a:path>
              <a:path w="1800860" h="305434">
                <a:moveTo>
                  <a:pt x="1800591" y="0"/>
                </a:moveTo>
                <a:lnTo>
                  <a:pt x="1578868" y="0"/>
                </a:lnTo>
                <a:lnTo>
                  <a:pt x="1578868" y="304899"/>
                </a:lnTo>
                <a:lnTo>
                  <a:pt x="1800591" y="221749"/>
                </a:lnTo>
                <a:lnTo>
                  <a:pt x="1800591" y="0"/>
                </a:lnTo>
                <a:close/>
              </a:path>
            </a:pathLst>
          </a:custGeom>
          <a:solidFill>
            <a:srgbClr val="C9C9C9"/>
          </a:solidFill>
        </p:spPr>
        <p:txBody>
          <a:bodyPr wrap="square" lIns="0" tIns="0" rIns="0" bIns="0" rtlCol="0"/>
          <a:lstStyle/>
          <a:p>
            <a:endParaRPr sz="949"/>
          </a:p>
        </p:txBody>
      </p:sp>
      <p:sp>
        <p:nvSpPr>
          <p:cNvPr id="81" name="object 81"/>
          <p:cNvSpPr/>
          <p:nvPr/>
        </p:nvSpPr>
        <p:spPr>
          <a:xfrm>
            <a:off x="1896783" y="3637126"/>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82" name="object 82"/>
          <p:cNvSpPr/>
          <p:nvPr/>
        </p:nvSpPr>
        <p:spPr>
          <a:xfrm>
            <a:off x="2728983" y="3637126"/>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83" name="object 83"/>
          <p:cNvSpPr/>
          <p:nvPr/>
        </p:nvSpPr>
        <p:spPr>
          <a:xfrm>
            <a:off x="1955224" y="3263974"/>
            <a:ext cx="832399" cy="373190"/>
          </a:xfrm>
          <a:custGeom>
            <a:avLst/>
            <a:gdLst/>
            <a:ahLst/>
            <a:cxnLst/>
            <a:rect l="l" t="t" r="r" b="b"/>
            <a:pathLst>
              <a:path w="1579245" h="708025">
                <a:moveTo>
                  <a:pt x="0" y="707966"/>
                </a:moveTo>
                <a:lnTo>
                  <a:pt x="1578868" y="707966"/>
                </a:lnTo>
                <a:lnTo>
                  <a:pt x="1578868" y="0"/>
                </a:lnTo>
                <a:lnTo>
                  <a:pt x="0" y="0"/>
                </a:lnTo>
                <a:lnTo>
                  <a:pt x="0" y="707966"/>
                </a:lnTo>
                <a:close/>
              </a:path>
            </a:pathLst>
          </a:custGeom>
          <a:solidFill>
            <a:srgbClr val="CCCCCC"/>
          </a:solidFill>
        </p:spPr>
        <p:txBody>
          <a:bodyPr wrap="square" lIns="0" tIns="0" rIns="0" bIns="0" rtlCol="0"/>
          <a:lstStyle/>
          <a:p>
            <a:endParaRPr sz="949"/>
          </a:p>
        </p:txBody>
      </p:sp>
      <p:sp>
        <p:nvSpPr>
          <p:cNvPr id="84" name="object 84"/>
          <p:cNvSpPr/>
          <p:nvPr/>
        </p:nvSpPr>
        <p:spPr>
          <a:xfrm>
            <a:off x="1955224" y="3754008"/>
            <a:ext cx="832399" cy="58572"/>
          </a:xfrm>
          <a:custGeom>
            <a:avLst/>
            <a:gdLst/>
            <a:ahLst/>
            <a:cxnLst/>
            <a:rect l="l" t="t" r="r" b="b"/>
            <a:pathLst>
              <a:path w="1579245" h="111125">
                <a:moveTo>
                  <a:pt x="0" y="110874"/>
                </a:moveTo>
                <a:lnTo>
                  <a:pt x="1578868" y="110874"/>
                </a:lnTo>
                <a:lnTo>
                  <a:pt x="1578868" y="0"/>
                </a:lnTo>
                <a:lnTo>
                  <a:pt x="0" y="0"/>
                </a:lnTo>
                <a:lnTo>
                  <a:pt x="0" y="110874"/>
                </a:lnTo>
                <a:close/>
              </a:path>
            </a:pathLst>
          </a:custGeom>
          <a:solidFill>
            <a:srgbClr val="CCCCCC"/>
          </a:solidFill>
        </p:spPr>
        <p:txBody>
          <a:bodyPr wrap="square" lIns="0" tIns="0" rIns="0" bIns="0" rtlCol="0"/>
          <a:lstStyle/>
          <a:p>
            <a:endParaRPr sz="949"/>
          </a:p>
        </p:txBody>
      </p:sp>
      <p:sp>
        <p:nvSpPr>
          <p:cNvPr id="85" name="object 85"/>
          <p:cNvSpPr/>
          <p:nvPr/>
        </p:nvSpPr>
        <p:spPr>
          <a:xfrm>
            <a:off x="1955224" y="3263974"/>
            <a:ext cx="832399" cy="548573"/>
          </a:xfrm>
          <a:custGeom>
            <a:avLst/>
            <a:gdLst/>
            <a:ahLst/>
            <a:cxnLst/>
            <a:rect l="l" t="t" r="r" b="b"/>
            <a:pathLst>
              <a:path w="1579245" h="1040765">
                <a:moveTo>
                  <a:pt x="0" y="1040577"/>
                </a:moveTo>
                <a:lnTo>
                  <a:pt x="1578868" y="1040577"/>
                </a:lnTo>
                <a:lnTo>
                  <a:pt x="1578868" y="0"/>
                </a:lnTo>
                <a:lnTo>
                  <a:pt x="0" y="0"/>
                </a:lnTo>
                <a:lnTo>
                  <a:pt x="0" y="1040577"/>
                </a:lnTo>
                <a:close/>
              </a:path>
            </a:pathLst>
          </a:custGeom>
          <a:ln w="4106">
            <a:solidFill>
              <a:srgbClr val="C7C7C7"/>
            </a:solidFill>
          </a:ln>
        </p:spPr>
        <p:txBody>
          <a:bodyPr wrap="square" lIns="0" tIns="0" rIns="0" bIns="0" rtlCol="0"/>
          <a:lstStyle/>
          <a:p>
            <a:endParaRPr sz="949"/>
          </a:p>
        </p:txBody>
      </p:sp>
      <p:sp>
        <p:nvSpPr>
          <p:cNvPr id="86" name="object 86"/>
          <p:cNvSpPr/>
          <p:nvPr/>
        </p:nvSpPr>
        <p:spPr>
          <a:xfrm>
            <a:off x="1896783" y="3637133"/>
            <a:ext cx="949209" cy="117145"/>
          </a:xfrm>
          <a:custGeom>
            <a:avLst/>
            <a:gdLst/>
            <a:ahLst/>
            <a:cxnLst/>
            <a:rect l="l" t="t" r="r" b="b"/>
            <a:pathLst>
              <a:path w="1800860" h="222250">
                <a:moveTo>
                  <a:pt x="0" y="221736"/>
                </a:moveTo>
                <a:lnTo>
                  <a:pt x="1800591" y="221736"/>
                </a:lnTo>
                <a:lnTo>
                  <a:pt x="1800591" y="0"/>
                </a:lnTo>
                <a:lnTo>
                  <a:pt x="0" y="0"/>
                </a:lnTo>
                <a:lnTo>
                  <a:pt x="0" y="221736"/>
                </a:lnTo>
                <a:close/>
              </a:path>
            </a:pathLst>
          </a:custGeom>
          <a:solidFill>
            <a:srgbClr val="FFFFFF"/>
          </a:solidFill>
        </p:spPr>
        <p:txBody>
          <a:bodyPr wrap="square" lIns="0" tIns="0" rIns="0" bIns="0" rtlCol="0"/>
          <a:lstStyle/>
          <a:p>
            <a:endParaRPr sz="949"/>
          </a:p>
        </p:txBody>
      </p:sp>
      <p:sp>
        <p:nvSpPr>
          <p:cNvPr id="87" name="object 87"/>
          <p:cNvSpPr/>
          <p:nvPr/>
        </p:nvSpPr>
        <p:spPr>
          <a:xfrm>
            <a:off x="1896783" y="3637133"/>
            <a:ext cx="949209" cy="117145"/>
          </a:xfrm>
          <a:custGeom>
            <a:avLst/>
            <a:gdLst/>
            <a:ahLst/>
            <a:cxnLst/>
            <a:rect l="l" t="t" r="r" b="b"/>
            <a:pathLst>
              <a:path w="1800860" h="222250">
                <a:moveTo>
                  <a:pt x="0" y="221736"/>
                </a:moveTo>
                <a:lnTo>
                  <a:pt x="1800591" y="221736"/>
                </a:lnTo>
                <a:lnTo>
                  <a:pt x="1800591" y="0"/>
                </a:lnTo>
                <a:lnTo>
                  <a:pt x="0" y="0"/>
                </a:lnTo>
                <a:lnTo>
                  <a:pt x="0" y="221736"/>
                </a:lnTo>
                <a:close/>
              </a:path>
            </a:pathLst>
          </a:custGeom>
          <a:ln w="4106">
            <a:solidFill>
              <a:srgbClr val="4671C4"/>
            </a:solidFill>
          </a:ln>
        </p:spPr>
        <p:txBody>
          <a:bodyPr wrap="square" lIns="0" tIns="0" rIns="0" bIns="0" rtlCol="0"/>
          <a:lstStyle/>
          <a:p>
            <a:endParaRPr sz="949"/>
          </a:p>
        </p:txBody>
      </p:sp>
      <p:sp>
        <p:nvSpPr>
          <p:cNvPr id="88" name="object 88"/>
          <p:cNvSpPr txBox="1"/>
          <p:nvPr/>
        </p:nvSpPr>
        <p:spPr>
          <a:xfrm>
            <a:off x="2091992" y="3649685"/>
            <a:ext cx="558279"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Darr</a:t>
            </a:r>
            <a:r>
              <a:rPr sz="606" spc="5" dirty="0">
                <a:solidFill>
                  <a:srgbClr val="222B38"/>
                </a:solidFill>
                <a:latin typeface="Arial"/>
                <a:cs typeface="Arial"/>
              </a:rPr>
              <a:t>e</a:t>
            </a:r>
            <a:r>
              <a:rPr sz="606" spc="-8" dirty="0">
                <a:solidFill>
                  <a:srgbClr val="222B38"/>
                </a:solidFill>
                <a:latin typeface="Arial"/>
                <a:cs typeface="Arial"/>
              </a:rPr>
              <a:t>l</a:t>
            </a:r>
            <a:r>
              <a:rPr sz="606" dirty="0">
                <a:solidFill>
                  <a:srgbClr val="222B38"/>
                </a:solidFill>
                <a:latin typeface="Arial"/>
                <a:cs typeface="Arial"/>
              </a:rPr>
              <a:t>l</a:t>
            </a:r>
            <a:r>
              <a:rPr sz="606" spc="3" dirty="0">
                <a:solidFill>
                  <a:srgbClr val="222B38"/>
                </a:solidFill>
                <a:latin typeface="Arial"/>
                <a:cs typeface="Arial"/>
              </a:rPr>
              <a:t> Br</a:t>
            </a:r>
            <a:r>
              <a:rPr sz="606" spc="-3" dirty="0">
                <a:solidFill>
                  <a:srgbClr val="222B38"/>
                </a:solidFill>
                <a:latin typeface="Arial"/>
                <a:cs typeface="Arial"/>
              </a:rPr>
              <a:t>a</a:t>
            </a:r>
            <a:r>
              <a:rPr sz="606" spc="5" dirty="0">
                <a:solidFill>
                  <a:srgbClr val="222B38"/>
                </a:solidFill>
                <a:latin typeface="Arial"/>
                <a:cs typeface="Arial"/>
              </a:rPr>
              <a:t>s</a:t>
            </a:r>
            <a:r>
              <a:rPr sz="606" spc="3" dirty="0">
                <a:solidFill>
                  <a:srgbClr val="222B38"/>
                </a:solidFill>
                <a:latin typeface="Arial"/>
                <a:cs typeface="Arial"/>
              </a:rPr>
              <a:t>we</a:t>
            </a:r>
            <a:r>
              <a:rPr sz="606" spc="-5" dirty="0">
                <a:solidFill>
                  <a:srgbClr val="222B38"/>
                </a:solidFill>
                <a:latin typeface="Arial"/>
                <a:cs typeface="Arial"/>
              </a:rPr>
              <a:t>l</a:t>
            </a:r>
            <a:r>
              <a:rPr sz="606" dirty="0">
                <a:solidFill>
                  <a:srgbClr val="222B38"/>
                </a:solidFill>
                <a:latin typeface="Arial"/>
                <a:cs typeface="Arial"/>
              </a:rPr>
              <a:t>l</a:t>
            </a:r>
            <a:endParaRPr sz="606">
              <a:latin typeface="Arial"/>
              <a:cs typeface="Arial"/>
            </a:endParaRPr>
          </a:p>
        </p:txBody>
      </p:sp>
      <p:sp>
        <p:nvSpPr>
          <p:cNvPr id="89" name="object 89"/>
          <p:cNvSpPr txBox="1"/>
          <p:nvPr/>
        </p:nvSpPr>
        <p:spPr>
          <a:xfrm>
            <a:off x="2096287" y="3357441"/>
            <a:ext cx="532507" cy="281616"/>
          </a:xfrm>
          <a:prstGeom prst="rect">
            <a:avLst/>
          </a:prstGeom>
        </p:spPr>
        <p:txBody>
          <a:bodyPr vert="horz" wrap="square" lIns="0" tIns="0" rIns="0" bIns="0" rtlCol="0">
            <a:spAutoFit/>
          </a:bodyPr>
          <a:lstStyle/>
          <a:p>
            <a:pPr marL="6694" marR="2678"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algn="ctr">
              <a:spcBef>
                <a:spcPts val="8"/>
              </a:spcBef>
            </a:pPr>
            <a:r>
              <a:rPr sz="606" dirty="0">
                <a:solidFill>
                  <a:srgbClr val="222B38"/>
                </a:solidFill>
                <a:latin typeface="Arial"/>
                <a:cs typeface="Arial"/>
              </a:rPr>
              <a:t>O</a:t>
            </a:r>
            <a:r>
              <a:rPr sz="606" spc="3" dirty="0">
                <a:solidFill>
                  <a:srgbClr val="222B38"/>
                </a:solidFill>
                <a:latin typeface="Arial"/>
                <a:cs typeface="Arial"/>
              </a:rPr>
              <a:t>per</a:t>
            </a:r>
            <a:r>
              <a:rPr sz="606" spc="-3" dirty="0">
                <a:solidFill>
                  <a:srgbClr val="222B38"/>
                </a:solidFill>
                <a:latin typeface="Arial"/>
                <a:cs typeface="Arial"/>
              </a:rPr>
              <a:t>a</a:t>
            </a:r>
            <a:r>
              <a:rPr sz="606" dirty="0">
                <a:solidFill>
                  <a:srgbClr val="222B38"/>
                </a:solidFill>
                <a:latin typeface="Arial"/>
                <a:cs typeface="Arial"/>
              </a:rPr>
              <a:t>t</a:t>
            </a:r>
            <a:r>
              <a:rPr sz="606" spc="3" dirty="0">
                <a:solidFill>
                  <a:srgbClr val="222B38"/>
                </a:solidFill>
                <a:latin typeface="Arial"/>
                <a:cs typeface="Arial"/>
              </a:rPr>
              <a:t>io</a:t>
            </a:r>
            <a:r>
              <a:rPr sz="606" spc="-5" dirty="0">
                <a:solidFill>
                  <a:srgbClr val="222B38"/>
                </a:solidFill>
                <a:latin typeface="Arial"/>
                <a:cs typeface="Arial"/>
              </a:rPr>
              <a:t>n</a:t>
            </a:r>
            <a:r>
              <a:rPr sz="606" spc="3" dirty="0">
                <a:solidFill>
                  <a:srgbClr val="222B38"/>
                </a:solidFill>
                <a:latin typeface="Arial"/>
                <a:cs typeface="Arial"/>
              </a:rPr>
              <a:t>s</a:t>
            </a:r>
            <a:endParaRPr sz="606">
              <a:latin typeface="Arial"/>
              <a:cs typeface="Arial"/>
            </a:endParaRPr>
          </a:p>
        </p:txBody>
      </p:sp>
      <p:sp>
        <p:nvSpPr>
          <p:cNvPr id="90" name="object 90"/>
          <p:cNvSpPr/>
          <p:nvPr/>
        </p:nvSpPr>
        <p:spPr>
          <a:xfrm>
            <a:off x="1896783" y="2862231"/>
            <a:ext cx="949209" cy="160991"/>
          </a:xfrm>
          <a:custGeom>
            <a:avLst/>
            <a:gdLst/>
            <a:ahLst/>
            <a:cxnLst/>
            <a:rect l="l" t="t" r="r" b="b"/>
            <a:pathLst>
              <a:path w="1800860" h="305435">
                <a:moveTo>
                  <a:pt x="221723" y="0"/>
                </a:moveTo>
                <a:lnTo>
                  <a:pt x="0" y="0"/>
                </a:lnTo>
                <a:lnTo>
                  <a:pt x="0" y="221723"/>
                </a:lnTo>
                <a:lnTo>
                  <a:pt x="221723" y="304872"/>
                </a:lnTo>
                <a:lnTo>
                  <a:pt x="221723" y="0"/>
                </a:lnTo>
                <a:close/>
              </a:path>
              <a:path w="1800860" h="305435">
                <a:moveTo>
                  <a:pt x="1800591" y="0"/>
                </a:moveTo>
                <a:lnTo>
                  <a:pt x="1578868" y="0"/>
                </a:lnTo>
                <a:lnTo>
                  <a:pt x="1578868" y="304872"/>
                </a:lnTo>
                <a:lnTo>
                  <a:pt x="1800591" y="221723"/>
                </a:lnTo>
                <a:lnTo>
                  <a:pt x="1800591" y="0"/>
                </a:lnTo>
                <a:close/>
              </a:path>
            </a:pathLst>
          </a:custGeom>
          <a:solidFill>
            <a:srgbClr val="C9C9C9"/>
          </a:solidFill>
        </p:spPr>
        <p:txBody>
          <a:bodyPr wrap="square" lIns="0" tIns="0" rIns="0" bIns="0" rtlCol="0"/>
          <a:lstStyle/>
          <a:p>
            <a:endParaRPr sz="949"/>
          </a:p>
        </p:txBody>
      </p:sp>
      <p:sp>
        <p:nvSpPr>
          <p:cNvPr id="91" name="object 91"/>
          <p:cNvSpPr/>
          <p:nvPr/>
        </p:nvSpPr>
        <p:spPr>
          <a:xfrm>
            <a:off x="1896783" y="2862231"/>
            <a:ext cx="117145" cy="160991"/>
          </a:xfrm>
          <a:custGeom>
            <a:avLst/>
            <a:gdLst/>
            <a:ahLst/>
            <a:cxnLst/>
            <a:rect l="l" t="t" r="r" b="b"/>
            <a:pathLst>
              <a:path w="222250" h="305435">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92" name="object 92"/>
          <p:cNvSpPr/>
          <p:nvPr/>
        </p:nvSpPr>
        <p:spPr>
          <a:xfrm>
            <a:off x="2728983" y="2862231"/>
            <a:ext cx="117145" cy="160991"/>
          </a:xfrm>
          <a:custGeom>
            <a:avLst/>
            <a:gdLst/>
            <a:ahLst/>
            <a:cxnLst/>
            <a:rect l="l" t="t" r="r" b="b"/>
            <a:pathLst>
              <a:path w="222250" h="305435">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93" name="object 93"/>
          <p:cNvSpPr/>
          <p:nvPr/>
        </p:nvSpPr>
        <p:spPr>
          <a:xfrm>
            <a:off x="1955224" y="2489065"/>
            <a:ext cx="0" cy="373190"/>
          </a:xfrm>
          <a:custGeom>
            <a:avLst/>
            <a:gdLst/>
            <a:ahLst/>
            <a:cxnLst/>
            <a:rect l="l" t="t" r="r" b="b"/>
            <a:pathLst>
              <a:path h="708025">
                <a:moveTo>
                  <a:pt x="0" y="707966"/>
                </a:moveTo>
                <a:lnTo>
                  <a:pt x="0" y="0"/>
                </a:lnTo>
                <a:lnTo>
                  <a:pt x="0" y="707966"/>
                </a:lnTo>
                <a:close/>
              </a:path>
            </a:pathLst>
          </a:custGeom>
          <a:solidFill>
            <a:srgbClr val="CCCCCC"/>
          </a:solidFill>
        </p:spPr>
        <p:txBody>
          <a:bodyPr wrap="square" lIns="0" tIns="0" rIns="0" bIns="0" rtlCol="0"/>
          <a:lstStyle/>
          <a:p>
            <a:endParaRPr sz="949"/>
          </a:p>
        </p:txBody>
      </p:sp>
      <p:sp>
        <p:nvSpPr>
          <p:cNvPr id="94" name="object 94"/>
          <p:cNvSpPr/>
          <p:nvPr/>
        </p:nvSpPr>
        <p:spPr>
          <a:xfrm>
            <a:off x="1955224" y="2979099"/>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95" name="object 95"/>
          <p:cNvSpPr/>
          <p:nvPr/>
        </p:nvSpPr>
        <p:spPr>
          <a:xfrm>
            <a:off x="1955224" y="2489065"/>
            <a:ext cx="832399" cy="548573"/>
          </a:xfrm>
          <a:custGeom>
            <a:avLst/>
            <a:gdLst/>
            <a:ahLst/>
            <a:cxnLst/>
            <a:rect l="l" t="t" r="r" b="b"/>
            <a:pathLst>
              <a:path w="1579245" h="1040764">
                <a:moveTo>
                  <a:pt x="0" y="1040577"/>
                </a:moveTo>
                <a:lnTo>
                  <a:pt x="1578868" y="1040577"/>
                </a:lnTo>
                <a:lnTo>
                  <a:pt x="1578868" y="0"/>
                </a:lnTo>
                <a:lnTo>
                  <a:pt x="0" y="0"/>
                </a:lnTo>
                <a:lnTo>
                  <a:pt x="0" y="1040577"/>
                </a:lnTo>
                <a:close/>
              </a:path>
            </a:pathLst>
          </a:custGeom>
          <a:ln w="4106">
            <a:solidFill>
              <a:srgbClr val="C7C7C7"/>
            </a:solidFill>
          </a:ln>
        </p:spPr>
        <p:txBody>
          <a:bodyPr wrap="square" lIns="0" tIns="0" rIns="0" bIns="0" rtlCol="0"/>
          <a:lstStyle/>
          <a:p>
            <a:endParaRPr sz="949"/>
          </a:p>
        </p:txBody>
      </p:sp>
      <p:sp>
        <p:nvSpPr>
          <p:cNvPr id="96" name="object 96"/>
          <p:cNvSpPr/>
          <p:nvPr/>
        </p:nvSpPr>
        <p:spPr>
          <a:xfrm>
            <a:off x="1896783" y="2862224"/>
            <a:ext cx="949209" cy="117145"/>
          </a:xfrm>
          <a:custGeom>
            <a:avLst/>
            <a:gdLst/>
            <a:ahLst/>
            <a:cxnLst/>
            <a:rect l="l" t="t" r="r" b="b"/>
            <a:pathLst>
              <a:path w="1800860" h="222250">
                <a:moveTo>
                  <a:pt x="0" y="221736"/>
                </a:moveTo>
                <a:lnTo>
                  <a:pt x="1800591" y="221736"/>
                </a:lnTo>
                <a:lnTo>
                  <a:pt x="1800591" y="0"/>
                </a:lnTo>
                <a:lnTo>
                  <a:pt x="0" y="0"/>
                </a:lnTo>
                <a:lnTo>
                  <a:pt x="0" y="221736"/>
                </a:lnTo>
                <a:close/>
              </a:path>
            </a:pathLst>
          </a:custGeom>
          <a:ln w="4106">
            <a:solidFill>
              <a:srgbClr val="4671C4"/>
            </a:solidFill>
          </a:ln>
        </p:spPr>
        <p:txBody>
          <a:bodyPr wrap="square" lIns="0" tIns="0" rIns="0" bIns="0" rtlCol="0"/>
          <a:lstStyle/>
          <a:p>
            <a:endParaRPr sz="949"/>
          </a:p>
        </p:txBody>
      </p:sp>
      <p:sp>
        <p:nvSpPr>
          <p:cNvPr id="97" name="object 97"/>
          <p:cNvSpPr/>
          <p:nvPr/>
        </p:nvSpPr>
        <p:spPr>
          <a:xfrm>
            <a:off x="1896783" y="2862231"/>
            <a:ext cx="949209" cy="160991"/>
          </a:xfrm>
          <a:custGeom>
            <a:avLst/>
            <a:gdLst/>
            <a:ahLst/>
            <a:cxnLst/>
            <a:rect l="l" t="t" r="r" b="b"/>
            <a:pathLst>
              <a:path w="1800860" h="305435">
                <a:moveTo>
                  <a:pt x="221723" y="0"/>
                </a:moveTo>
                <a:lnTo>
                  <a:pt x="0" y="0"/>
                </a:lnTo>
                <a:lnTo>
                  <a:pt x="0" y="221723"/>
                </a:lnTo>
                <a:lnTo>
                  <a:pt x="221723" y="304872"/>
                </a:lnTo>
                <a:lnTo>
                  <a:pt x="221723" y="0"/>
                </a:lnTo>
                <a:close/>
              </a:path>
              <a:path w="1800860" h="305435">
                <a:moveTo>
                  <a:pt x="1800591" y="0"/>
                </a:moveTo>
                <a:lnTo>
                  <a:pt x="1578868" y="0"/>
                </a:lnTo>
                <a:lnTo>
                  <a:pt x="1578868" y="304872"/>
                </a:lnTo>
                <a:lnTo>
                  <a:pt x="1800591" y="221723"/>
                </a:lnTo>
                <a:lnTo>
                  <a:pt x="1800591" y="0"/>
                </a:lnTo>
                <a:close/>
              </a:path>
            </a:pathLst>
          </a:custGeom>
          <a:solidFill>
            <a:srgbClr val="C9C9C9"/>
          </a:solidFill>
        </p:spPr>
        <p:txBody>
          <a:bodyPr wrap="square" lIns="0" tIns="0" rIns="0" bIns="0" rtlCol="0"/>
          <a:lstStyle/>
          <a:p>
            <a:endParaRPr sz="949"/>
          </a:p>
        </p:txBody>
      </p:sp>
      <p:sp>
        <p:nvSpPr>
          <p:cNvPr id="98" name="object 98"/>
          <p:cNvSpPr/>
          <p:nvPr/>
        </p:nvSpPr>
        <p:spPr>
          <a:xfrm>
            <a:off x="1896783" y="2862231"/>
            <a:ext cx="117145" cy="160991"/>
          </a:xfrm>
          <a:custGeom>
            <a:avLst/>
            <a:gdLst/>
            <a:ahLst/>
            <a:cxnLst/>
            <a:rect l="l" t="t" r="r" b="b"/>
            <a:pathLst>
              <a:path w="222250" h="305435">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99" name="object 99"/>
          <p:cNvSpPr/>
          <p:nvPr/>
        </p:nvSpPr>
        <p:spPr>
          <a:xfrm>
            <a:off x="2728983" y="2862231"/>
            <a:ext cx="117145" cy="160991"/>
          </a:xfrm>
          <a:custGeom>
            <a:avLst/>
            <a:gdLst/>
            <a:ahLst/>
            <a:cxnLst/>
            <a:rect l="l" t="t" r="r" b="b"/>
            <a:pathLst>
              <a:path w="222250" h="305435">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100" name="object 100"/>
          <p:cNvSpPr/>
          <p:nvPr/>
        </p:nvSpPr>
        <p:spPr>
          <a:xfrm>
            <a:off x="1955224" y="2489065"/>
            <a:ext cx="0" cy="373190"/>
          </a:xfrm>
          <a:custGeom>
            <a:avLst/>
            <a:gdLst/>
            <a:ahLst/>
            <a:cxnLst/>
            <a:rect l="l" t="t" r="r" b="b"/>
            <a:pathLst>
              <a:path h="708025">
                <a:moveTo>
                  <a:pt x="0" y="707966"/>
                </a:moveTo>
                <a:lnTo>
                  <a:pt x="0" y="0"/>
                </a:lnTo>
                <a:lnTo>
                  <a:pt x="0" y="707966"/>
                </a:lnTo>
                <a:close/>
              </a:path>
            </a:pathLst>
          </a:custGeom>
          <a:solidFill>
            <a:srgbClr val="CCCCCC"/>
          </a:solidFill>
        </p:spPr>
        <p:txBody>
          <a:bodyPr wrap="square" lIns="0" tIns="0" rIns="0" bIns="0" rtlCol="0"/>
          <a:lstStyle/>
          <a:p>
            <a:endParaRPr sz="949"/>
          </a:p>
        </p:txBody>
      </p:sp>
      <p:sp>
        <p:nvSpPr>
          <p:cNvPr id="101" name="object 101"/>
          <p:cNvSpPr/>
          <p:nvPr/>
        </p:nvSpPr>
        <p:spPr>
          <a:xfrm>
            <a:off x="1955224" y="2979099"/>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102" name="object 102"/>
          <p:cNvSpPr/>
          <p:nvPr/>
        </p:nvSpPr>
        <p:spPr>
          <a:xfrm>
            <a:off x="1955224" y="2489065"/>
            <a:ext cx="832399" cy="548573"/>
          </a:xfrm>
          <a:custGeom>
            <a:avLst/>
            <a:gdLst/>
            <a:ahLst/>
            <a:cxnLst/>
            <a:rect l="l" t="t" r="r" b="b"/>
            <a:pathLst>
              <a:path w="1579245" h="1040764">
                <a:moveTo>
                  <a:pt x="0" y="1040577"/>
                </a:moveTo>
                <a:lnTo>
                  <a:pt x="1578868" y="1040577"/>
                </a:lnTo>
                <a:lnTo>
                  <a:pt x="1578868" y="0"/>
                </a:lnTo>
                <a:lnTo>
                  <a:pt x="0" y="0"/>
                </a:lnTo>
                <a:lnTo>
                  <a:pt x="0" y="1040577"/>
                </a:lnTo>
                <a:close/>
              </a:path>
            </a:pathLst>
          </a:custGeom>
          <a:ln w="4106">
            <a:solidFill>
              <a:srgbClr val="C7C7C7"/>
            </a:solidFill>
          </a:ln>
        </p:spPr>
        <p:txBody>
          <a:bodyPr wrap="square" lIns="0" tIns="0" rIns="0" bIns="0" rtlCol="0"/>
          <a:lstStyle/>
          <a:p>
            <a:endParaRPr sz="949"/>
          </a:p>
        </p:txBody>
      </p:sp>
      <p:sp>
        <p:nvSpPr>
          <p:cNvPr id="103" name="object 103"/>
          <p:cNvSpPr/>
          <p:nvPr/>
        </p:nvSpPr>
        <p:spPr>
          <a:xfrm>
            <a:off x="1896783" y="2862224"/>
            <a:ext cx="949209" cy="117145"/>
          </a:xfrm>
          <a:custGeom>
            <a:avLst/>
            <a:gdLst/>
            <a:ahLst/>
            <a:cxnLst/>
            <a:rect l="l" t="t" r="r" b="b"/>
            <a:pathLst>
              <a:path w="1800860" h="222250">
                <a:moveTo>
                  <a:pt x="0" y="221736"/>
                </a:moveTo>
                <a:lnTo>
                  <a:pt x="1800591" y="221736"/>
                </a:lnTo>
                <a:lnTo>
                  <a:pt x="1800591" y="0"/>
                </a:lnTo>
                <a:lnTo>
                  <a:pt x="0" y="0"/>
                </a:lnTo>
                <a:lnTo>
                  <a:pt x="0" y="221736"/>
                </a:lnTo>
                <a:close/>
              </a:path>
            </a:pathLst>
          </a:custGeom>
          <a:ln w="4106">
            <a:solidFill>
              <a:srgbClr val="4671C4"/>
            </a:solidFill>
          </a:ln>
        </p:spPr>
        <p:txBody>
          <a:bodyPr wrap="square" lIns="0" tIns="0" rIns="0" bIns="0" rtlCol="0"/>
          <a:lstStyle/>
          <a:p>
            <a:endParaRPr sz="949"/>
          </a:p>
        </p:txBody>
      </p:sp>
      <p:sp>
        <p:nvSpPr>
          <p:cNvPr id="104" name="object 104"/>
          <p:cNvSpPr txBox="1"/>
          <p:nvPr/>
        </p:nvSpPr>
        <p:spPr>
          <a:xfrm>
            <a:off x="1955224" y="2489064"/>
            <a:ext cx="832399" cy="482824"/>
          </a:xfrm>
          <a:prstGeom prst="rect">
            <a:avLst/>
          </a:prstGeom>
        </p:spPr>
        <p:txBody>
          <a:bodyPr vert="horz" wrap="square" lIns="0" tIns="0" rIns="0" bIns="0" rtlCol="0">
            <a:spAutoFit/>
          </a:bodyPr>
          <a:lstStyle/>
          <a:p>
            <a:pPr marL="147606" marR="161329"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180073" marR="193462" indent="-669" algn="ctr">
              <a:lnSpc>
                <a:spcPct val="101200"/>
              </a:lnSpc>
            </a:pPr>
            <a:r>
              <a:rPr sz="606" spc="3" dirty="0">
                <a:solidFill>
                  <a:srgbClr val="222B38"/>
                </a:solidFill>
                <a:latin typeface="Arial"/>
                <a:cs typeface="Arial"/>
              </a:rPr>
              <a:t>Kn</a:t>
            </a:r>
            <a:r>
              <a:rPr sz="606" spc="-5" dirty="0">
                <a:solidFill>
                  <a:srgbClr val="222B38"/>
                </a:solidFill>
                <a:latin typeface="Arial"/>
                <a:cs typeface="Arial"/>
              </a:rPr>
              <a:t>o</a:t>
            </a:r>
            <a:r>
              <a:rPr sz="606" spc="8" dirty="0">
                <a:solidFill>
                  <a:srgbClr val="222B38"/>
                </a:solidFill>
                <a:latin typeface="Arial"/>
                <a:cs typeface="Arial"/>
              </a:rPr>
              <a:t>w</a:t>
            </a:r>
            <a:r>
              <a:rPr sz="606" spc="-8" dirty="0">
                <a:solidFill>
                  <a:srgbClr val="222B38"/>
                </a:solidFill>
                <a:latin typeface="Arial"/>
                <a:cs typeface="Arial"/>
              </a:rPr>
              <a:t>l</a:t>
            </a:r>
            <a:r>
              <a:rPr sz="606" spc="3" dirty="0">
                <a:solidFill>
                  <a:srgbClr val="222B38"/>
                </a:solidFill>
                <a:latin typeface="Arial"/>
                <a:cs typeface="Arial"/>
              </a:rPr>
              <a:t>ed</a:t>
            </a:r>
            <a:r>
              <a:rPr sz="606" spc="-5" dirty="0">
                <a:solidFill>
                  <a:srgbClr val="222B38"/>
                </a:solidFill>
                <a:latin typeface="Arial"/>
                <a:cs typeface="Arial"/>
              </a:rPr>
              <a:t>g</a:t>
            </a:r>
            <a:r>
              <a:rPr sz="606" spc="3" dirty="0">
                <a:solidFill>
                  <a:srgbClr val="222B38"/>
                </a:solidFill>
                <a:latin typeface="Arial"/>
                <a:cs typeface="Arial"/>
              </a:rPr>
              <a:t>e</a:t>
            </a:r>
            <a:r>
              <a:rPr sz="606" dirty="0">
                <a:solidFill>
                  <a:srgbClr val="222B38"/>
                </a:solidFill>
                <a:latin typeface="Arial"/>
                <a:cs typeface="Arial"/>
              </a:rPr>
              <a:t> </a:t>
            </a:r>
            <a:r>
              <a:rPr sz="606" spc="-3" dirty="0">
                <a:solidFill>
                  <a:srgbClr val="222B38"/>
                </a:solidFill>
                <a:latin typeface="Arial"/>
                <a:cs typeface="Arial"/>
              </a:rPr>
              <a:t>M</a:t>
            </a:r>
            <a:r>
              <a:rPr sz="606" spc="3" dirty="0">
                <a:solidFill>
                  <a:srgbClr val="222B38"/>
                </a:solidFill>
                <a:latin typeface="Arial"/>
                <a:cs typeface="Arial"/>
              </a:rPr>
              <a:t>ana</a:t>
            </a:r>
            <a:r>
              <a:rPr sz="606" spc="-5" dirty="0">
                <a:solidFill>
                  <a:srgbClr val="222B38"/>
                </a:solidFill>
                <a:latin typeface="Arial"/>
                <a:cs typeface="Arial"/>
              </a:rPr>
              <a:t>g</a:t>
            </a:r>
            <a:r>
              <a:rPr sz="606" spc="3" dirty="0">
                <a:solidFill>
                  <a:srgbClr val="222B38"/>
                </a:solidFill>
                <a:latin typeface="Arial"/>
                <a:cs typeface="Arial"/>
              </a:rPr>
              <a:t>e</a:t>
            </a:r>
            <a:r>
              <a:rPr sz="606" spc="5" dirty="0">
                <a:solidFill>
                  <a:srgbClr val="222B38"/>
                </a:solidFill>
                <a:latin typeface="Arial"/>
                <a:cs typeface="Arial"/>
              </a:rPr>
              <a:t>m</a:t>
            </a:r>
            <a:r>
              <a:rPr sz="606" spc="-5" dirty="0">
                <a:solidFill>
                  <a:srgbClr val="222B38"/>
                </a:solidFill>
                <a:latin typeface="Arial"/>
                <a:cs typeface="Arial"/>
              </a:rPr>
              <a:t>e</a:t>
            </a:r>
            <a:r>
              <a:rPr sz="606" dirty="0">
                <a:solidFill>
                  <a:srgbClr val="222B38"/>
                </a:solidFill>
                <a:latin typeface="Arial"/>
                <a:cs typeface="Arial"/>
              </a:rPr>
              <a:t>nt</a:t>
            </a:r>
            <a:endParaRPr sz="606">
              <a:latin typeface="Arial"/>
              <a:cs typeface="Arial"/>
            </a:endParaRPr>
          </a:p>
          <a:p>
            <a:pPr algn="ctr">
              <a:spcBef>
                <a:spcPts val="100"/>
              </a:spcBef>
            </a:pPr>
            <a:r>
              <a:rPr sz="606" spc="3" dirty="0">
                <a:solidFill>
                  <a:srgbClr val="222B38"/>
                </a:solidFill>
                <a:latin typeface="Arial"/>
                <a:cs typeface="Arial"/>
              </a:rPr>
              <a:t>L</a:t>
            </a:r>
            <a:r>
              <a:rPr sz="606" spc="-5" dirty="0">
                <a:solidFill>
                  <a:srgbClr val="222B38"/>
                </a:solidFill>
                <a:latin typeface="Arial"/>
                <a:cs typeface="Arial"/>
              </a:rPr>
              <a:t>e</a:t>
            </a:r>
            <a:r>
              <a:rPr sz="606" spc="3" dirty="0">
                <a:solidFill>
                  <a:srgbClr val="222B38"/>
                </a:solidFill>
                <a:latin typeface="Arial"/>
                <a:cs typeface="Arial"/>
              </a:rPr>
              <a:t>e Bi</a:t>
            </a:r>
            <a:r>
              <a:rPr sz="606" spc="-5" dirty="0">
                <a:solidFill>
                  <a:srgbClr val="222B38"/>
                </a:solidFill>
                <a:latin typeface="Arial"/>
                <a:cs typeface="Arial"/>
              </a:rPr>
              <a:t>g</a:t>
            </a:r>
            <a:r>
              <a:rPr sz="606" spc="3" dirty="0">
                <a:solidFill>
                  <a:srgbClr val="222B38"/>
                </a:solidFill>
                <a:latin typeface="Arial"/>
                <a:cs typeface="Arial"/>
              </a:rPr>
              <a:t>gar</a:t>
            </a:r>
            <a:endParaRPr sz="606">
              <a:latin typeface="Arial"/>
              <a:cs typeface="Arial"/>
            </a:endParaRPr>
          </a:p>
        </p:txBody>
      </p:sp>
      <p:sp>
        <p:nvSpPr>
          <p:cNvPr id="105" name="object 105"/>
          <p:cNvSpPr/>
          <p:nvPr/>
        </p:nvSpPr>
        <p:spPr>
          <a:xfrm>
            <a:off x="1896783" y="2862231"/>
            <a:ext cx="949209" cy="160991"/>
          </a:xfrm>
          <a:custGeom>
            <a:avLst/>
            <a:gdLst/>
            <a:ahLst/>
            <a:cxnLst/>
            <a:rect l="l" t="t" r="r" b="b"/>
            <a:pathLst>
              <a:path w="1800860" h="305435">
                <a:moveTo>
                  <a:pt x="221723" y="0"/>
                </a:moveTo>
                <a:lnTo>
                  <a:pt x="0" y="0"/>
                </a:lnTo>
                <a:lnTo>
                  <a:pt x="0" y="221723"/>
                </a:lnTo>
                <a:lnTo>
                  <a:pt x="221723" y="304872"/>
                </a:lnTo>
                <a:lnTo>
                  <a:pt x="221723" y="0"/>
                </a:lnTo>
                <a:close/>
              </a:path>
              <a:path w="1800860" h="305435">
                <a:moveTo>
                  <a:pt x="1800591" y="0"/>
                </a:moveTo>
                <a:lnTo>
                  <a:pt x="1578868" y="0"/>
                </a:lnTo>
                <a:lnTo>
                  <a:pt x="1578868" y="304872"/>
                </a:lnTo>
                <a:lnTo>
                  <a:pt x="1800591" y="221723"/>
                </a:lnTo>
                <a:lnTo>
                  <a:pt x="1800591" y="0"/>
                </a:lnTo>
                <a:close/>
              </a:path>
            </a:pathLst>
          </a:custGeom>
          <a:solidFill>
            <a:srgbClr val="C9C9C9"/>
          </a:solidFill>
        </p:spPr>
        <p:txBody>
          <a:bodyPr wrap="square" lIns="0" tIns="0" rIns="0" bIns="0" rtlCol="0"/>
          <a:lstStyle/>
          <a:p>
            <a:endParaRPr sz="949"/>
          </a:p>
        </p:txBody>
      </p:sp>
      <p:sp>
        <p:nvSpPr>
          <p:cNvPr id="106" name="object 106"/>
          <p:cNvSpPr/>
          <p:nvPr/>
        </p:nvSpPr>
        <p:spPr>
          <a:xfrm>
            <a:off x="1896783" y="2862231"/>
            <a:ext cx="117145" cy="160991"/>
          </a:xfrm>
          <a:custGeom>
            <a:avLst/>
            <a:gdLst/>
            <a:ahLst/>
            <a:cxnLst/>
            <a:rect l="l" t="t" r="r" b="b"/>
            <a:pathLst>
              <a:path w="222250" h="305435">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107" name="object 107"/>
          <p:cNvSpPr/>
          <p:nvPr/>
        </p:nvSpPr>
        <p:spPr>
          <a:xfrm>
            <a:off x="2728983" y="2862231"/>
            <a:ext cx="117145" cy="160991"/>
          </a:xfrm>
          <a:custGeom>
            <a:avLst/>
            <a:gdLst/>
            <a:ahLst/>
            <a:cxnLst/>
            <a:rect l="l" t="t" r="r" b="b"/>
            <a:pathLst>
              <a:path w="222250" h="305435">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108" name="object 108"/>
          <p:cNvSpPr/>
          <p:nvPr/>
        </p:nvSpPr>
        <p:spPr>
          <a:xfrm>
            <a:off x="1955224" y="2489065"/>
            <a:ext cx="832399" cy="373190"/>
          </a:xfrm>
          <a:custGeom>
            <a:avLst/>
            <a:gdLst/>
            <a:ahLst/>
            <a:cxnLst/>
            <a:rect l="l" t="t" r="r" b="b"/>
            <a:pathLst>
              <a:path w="1579245" h="708025">
                <a:moveTo>
                  <a:pt x="0" y="707966"/>
                </a:moveTo>
                <a:lnTo>
                  <a:pt x="1578868" y="707966"/>
                </a:lnTo>
                <a:lnTo>
                  <a:pt x="1578868" y="0"/>
                </a:lnTo>
                <a:lnTo>
                  <a:pt x="0" y="0"/>
                </a:lnTo>
                <a:lnTo>
                  <a:pt x="0" y="707966"/>
                </a:lnTo>
                <a:close/>
              </a:path>
            </a:pathLst>
          </a:custGeom>
          <a:solidFill>
            <a:srgbClr val="CCCCCC"/>
          </a:solidFill>
        </p:spPr>
        <p:txBody>
          <a:bodyPr wrap="square" lIns="0" tIns="0" rIns="0" bIns="0" rtlCol="0"/>
          <a:lstStyle/>
          <a:p>
            <a:endParaRPr sz="949"/>
          </a:p>
        </p:txBody>
      </p:sp>
      <p:sp>
        <p:nvSpPr>
          <p:cNvPr id="109" name="object 109"/>
          <p:cNvSpPr/>
          <p:nvPr/>
        </p:nvSpPr>
        <p:spPr>
          <a:xfrm>
            <a:off x="1955224" y="2979099"/>
            <a:ext cx="832399" cy="58572"/>
          </a:xfrm>
          <a:custGeom>
            <a:avLst/>
            <a:gdLst/>
            <a:ahLst/>
            <a:cxnLst/>
            <a:rect l="l" t="t" r="r" b="b"/>
            <a:pathLst>
              <a:path w="1579245" h="111125">
                <a:moveTo>
                  <a:pt x="0" y="110874"/>
                </a:moveTo>
                <a:lnTo>
                  <a:pt x="1578868" y="110874"/>
                </a:lnTo>
                <a:lnTo>
                  <a:pt x="1578868" y="0"/>
                </a:lnTo>
                <a:lnTo>
                  <a:pt x="0" y="0"/>
                </a:lnTo>
                <a:lnTo>
                  <a:pt x="0" y="110874"/>
                </a:lnTo>
                <a:close/>
              </a:path>
            </a:pathLst>
          </a:custGeom>
          <a:solidFill>
            <a:srgbClr val="CCCCCC"/>
          </a:solidFill>
        </p:spPr>
        <p:txBody>
          <a:bodyPr wrap="square" lIns="0" tIns="0" rIns="0" bIns="0" rtlCol="0"/>
          <a:lstStyle/>
          <a:p>
            <a:endParaRPr sz="949"/>
          </a:p>
        </p:txBody>
      </p:sp>
      <p:sp>
        <p:nvSpPr>
          <p:cNvPr id="110" name="object 110"/>
          <p:cNvSpPr/>
          <p:nvPr/>
        </p:nvSpPr>
        <p:spPr>
          <a:xfrm>
            <a:off x="1955224" y="2489065"/>
            <a:ext cx="832399" cy="548573"/>
          </a:xfrm>
          <a:custGeom>
            <a:avLst/>
            <a:gdLst/>
            <a:ahLst/>
            <a:cxnLst/>
            <a:rect l="l" t="t" r="r" b="b"/>
            <a:pathLst>
              <a:path w="1579245" h="1040764">
                <a:moveTo>
                  <a:pt x="0" y="1040577"/>
                </a:moveTo>
                <a:lnTo>
                  <a:pt x="1578868" y="1040577"/>
                </a:lnTo>
                <a:lnTo>
                  <a:pt x="1578868" y="0"/>
                </a:lnTo>
                <a:lnTo>
                  <a:pt x="0" y="0"/>
                </a:lnTo>
                <a:lnTo>
                  <a:pt x="0" y="1040577"/>
                </a:lnTo>
                <a:close/>
              </a:path>
            </a:pathLst>
          </a:custGeom>
          <a:ln w="4106">
            <a:solidFill>
              <a:srgbClr val="C7C7C7"/>
            </a:solidFill>
          </a:ln>
        </p:spPr>
        <p:txBody>
          <a:bodyPr wrap="square" lIns="0" tIns="0" rIns="0" bIns="0" rtlCol="0"/>
          <a:lstStyle/>
          <a:p>
            <a:endParaRPr sz="949"/>
          </a:p>
        </p:txBody>
      </p:sp>
      <p:sp>
        <p:nvSpPr>
          <p:cNvPr id="111" name="object 111"/>
          <p:cNvSpPr/>
          <p:nvPr/>
        </p:nvSpPr>
        <p:spPr>
          <a:xfrm>
            <a:off x="1896783" y="2862224"/>
            <a:ext cx="949209" cy="117145"/>
          </a:xfrm>
          <a:custGeom>
            <a:avLst/>
            <a:gdLst/>
            <a:ahLst/>
            <a:cxnLst/>
            <a:rect l="l" t="t" r="r" b="b"/>
            <a:pathLst>
              <a:path w="1800860" h="222250">
                <a:moveTo>
                  <a:pt x="0" y="221736"/>
                </a:moveTo>
                <a:lnTo>
                  <a:pt x="1800591" y="221736"/>
                </a:lnTo>
                <a:lnTo>
                  <a:pt x="1800591" y="0"/>
                </a:lnTo>
                <a:lnTo>
                  <a:pt x="0" y="0"/>
                </a:lnTo>
                <a:lnTo>
                  <a:pt x="0" y="221736"/>
                </a:lnTo>
                <a:close/>
              </a:path>
            </a:pathLst>
          </a:custGeom>
          <a:solidFill>
            <a:srgbClr val="FFFFFF"/>
          </a:solidFill>
        </p:spPr>
        <p:txBody>
          <a:bodyPr wrap="square" lIns="0" tIns="0" rIns="0" bIns="0" rtlCol="0"/>
          <a:lstStyle/>
          <a:p>
            <a:endParaRPr sz="949"/>
          </a:p>
        </p:txBody>
      </p:sp>
      <p:sp>
        <p:nvSpPr>
          <p:cNvPr id="112" name="object 112"/>
          <p:cNvSpPr/>
          <p:nvPr/>
        </p:nvSpPr>
        <p:spPr>
          <a:xfrm>
            <a:off x="1896783" y="2862224"/>
            <a:ext cx="949209" cy="117145"/>
          </a:xfrm>
          <a:custGeom>
            <a:avLst/>
            <a:gdLst/>
            <a:ahLst/>
            <a:cxnLst/>
            <a:rect l="l" t="t" r="r" b="b"/>
            <a:pathLst>
              <a:path w="1800860" h="222250">
                <a:moveTo>
                  <a:pt x="0" y="221736"/>
                </a:moveTo>
                <a:lnTo>
                  <a:pt x="1800591" y="221736"/>
                </a:lnTo>
                <a:lnTo>
                  <a:pt x="1800591" y="0"/>
                </a:lnTo>
                <a:lnTo>
                  <a:pt x="0" y="0"/>
                </a:lnTo>
                <a:lnTo>
                  <a:pt x="0" y="221736"/>
                </a:lnTo>
                <a:close/>
              </a:path>
            </a:pathLst>
          </a:custGeom>
          <a:ln w="4106">
            <a:solidFill>
              <a:srgbClr val="4671C4"/>
            </a:solidFill>
          </a:ln>
        </p:spPr>
        <p:txBody>
          <a:bodyPr wrap="square" lIns="0" tIns="0" rIns="0" bIns="0" rtlCol="0"/>
          <a:lstStyle/>
          <a:p>
            <a:endParaRPr sz="949"/>
          </a:p>
        </p:txBody>
      </p:sp>
      <p:sp>
        <p:nvSpPr>
          <p:cNvPr id="113" name="object 113"/>
          <p:cNvSpPr txBox="1"/>
          <p:nvPr/>
        </p:nvSpPr>
        <p:spPr>
          <a:xfrm>
            <a:off x="2176322" y="2874610"/>
            <a:ext cx="390260"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L</a:t>
            </a:r>
            <a:r>
              <a:rPr sz="606" spc="-5" dirty="0">
                <a:solidFill>
                  <a:srgbClr val="222B38"/>
                </a:solidFill>
                <a:latin typeface="Arial"/>
                <a:cs typeface="Arial"/>
              </a:rPr>
              <a:t>e</a:t>
            </a:r>
            <a:r>
              <a:rPr sz="606" spc="3" dirty="0">
                <a:solidFill>
                  <a:srgbClr val="222B38"/>
                </a:solidFill>
                <a:latin typeface="Arial"/>
                <a:cs typeface="Arial"/>
              </a:rPr>
              <a:t>e Bi</a:t>
            </a:r>
            <a:r>
              <a:rPr sz="606" spc="-5" dirty="0">
                <a:solidFill>
                  <a:srgbClr val="222B38"/>
                </a:solidFill>
                <a:latin typeface="Arial"/>
                <a:cs typeface="Arial"/>
              </a:rPr>
              <a:t>g</a:t>
            </a:r>
            <a:r>
              <a:rPr sz="606" spc="3" dirty="0">
                <a:solidFill>
                  <a:srgbClr val="222B38"/>
                </a:solidFill>
                <a:latin typeface="Arial"/>
                <a:cs typeface="Arial"/>
              </a:rPr>
              <a:t>gar</a:t>
            </a:r>
            <a:endParaRPr sz="606">
              <a:latin typeface="Arial"/>
              <a:cs typeface="Arial"/>
            </a:endParaRPr>
          </a:p>
        </p:txBody>
      </p:sp>
      <p:sp>
        <p:nvSpPr>
          <p:cNvPr id="114" name="object 114"/>
          <p:cNvSpPr txBox="1"/>
          <p:nvPr/>
        </p:nvSpPr>
        <p:spPr>
          <a:xfrm>
            <a:off x="2096287" y="2488908"/>
            <a:ext cx="532507" cy="370935"/>
          </a:xfrm>
          <a:prstGeom prst="rect">
            <a:avLst/>
          </a:prstGeom>
        </p:spPr>
        <p:txBody>
          <a:bodyPr vert="horz" wrap="square" lIns="0" tIns="0" rIns="0" bIns="0" rtlCol="0">
            <a:spAutoFit/>
          </a:bodyPr>
          <a:lstStyle/>
          <a:p>
            <a:pPr marL="6694" marR="2678"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38826" marR="34810" indent="-669" algn="ctr">
              <a:lnSpc>
                <a:spcPct val="101200"/>
              </a:lnSpc>
            </a:pPr>
            <a:r>
              <a:rPr sz="606" spc="3" dirty="0">
                <a:solidFill>
                  <a:srgbClr val="222B38"/>
                </a:solidFill>
                <a:latin typeface="Arial"/>
                <a:cs typeface="Arial"/>
              </a:rPr>
              <a:t>Kn</a:t>
            </a:r>
            <a:r>
              <a:rPr sz="606" spc="-5" dirty="0">
                <a:solidFill>
                  <a:srgbClr val="222B38"/>
                </a:solidFill>
                <a:latin typeface="Arial"/>
                <a:cs typeface="Arial"/>
              </a:rPr>
              <a:t>o</a:t>
            </a:r>
            <a:r>
              <a:rPr sz="606" spc="8" dirty="0">
                <a:solidFill>
                  <a:srgbClr val="222B38"/>
                </a:solidFill>
                <a:latin typeface="Arial"/>
                <a:cs typeface="Arial"/>
              </a:rPr>
              <a:t>w</a:t>
            </a:r>
            <a:r>
              <a:rPr sz="606" spc="-8" dirty="0">
                <a:solidFill>
                  <a:srgbClr val="222B38"/>
                </a:solidFill>
                <a:latin typeface="Arial"/>
                <a:cs typeface="Arial"/>
              </a:rPr>
              <a:t>l</a:t>
            </a:r>
            <a:r>
              <a:rPr sz="606" spc="3" dirty="0">
                <a:solidFill>
                  <a:srgbClr val="222B38"/>
                </a:solidFill>
                <a:latin typeface="Arial"/>
                <a:cs typeface="Arial"/>
              </a:rPr>
              <a:t>ed</a:t>
            </a:r>
            <a:r>
              <a:rPr sz="606" spc="-5" dirty="0">
                <a:solidFill>
                  <a:srgbClr val="222B38"/>
                </a:solidFill>
                <a:latin typeface="Arial"/>
                <a:cs typeface="Arial"/>
              </a:rPr>
              <a:t>g</a:t>
            </a:r>
            <a:r>
              <a:rPr sz="606" spc="3" dirty="0">
                <a:solidFill>
                  <a:srgbClr val="222B38"/>
                </a:solidFill>
                <a:latin typeface="Arial"/>
                <a:cs typeface="Arial"/>
              </a:rPr>
              <a:t>e</a:t>
            </a:r>
            <a:r>
              <a:rPr sz="606" dirty="0">
                <a:solidFill>
                  <a:srgbClr val="222B38"/>
                </a:solidFill>
                <a:latin typeface="Arial"/>
                <a:cs typeface="Arial"/>
              </a:rPr>
              <a:t> </a:t>
            </a:r>
            <a:r>
              <a:rPr sz="606" spc="-3" dirty="0">
                <a:solidFill>
                  <a:srgbClr val="222B38"/>
                </a:solidFill>
                <a:latin typeface="Arial"/>
                <a:cs typeface="Arial"/>
              </a:rPr>
              <a:t>M</a:t>
            </a:r>
            <a:r>
              <a:rPr sz="606" spc="3" dirty="0">
                <a:solidFill>
                  <a:srgbClr val="222B38"/>
                </a:solidFill>
                <a:latin typeface="Arial"/>
                <a:cs typeface="Arial"/>
              </a:rPr>
              <a:t>ana</a:t>
            </a:r>
            <a:r>
              <a:rPr sz="606" spc="-5" dirty="0">
                <a:solidFill>
                  <a:srgbClr val="222B38"/>
                </a:solidFill>
                <a:latin typeface="Arial"/>
                <a:cs typeface="Arial"/>
              </a:rPr>
              <a:t>g</a:t>
            </a:r>
            <a:r>
              <a:rPr sz="606" spc="3" dirty="0">
                <a:solidFill>
                  <a:srgbClr val="222B38"/>
                </a:solidFill>
                <a:latin typeface="Arial"/>
                <a:cs typeface="Arial"/>
              </a:rPr>
              <a:t>e</a:t>
            </a:r>
            <a:r>
              <a:rPr sz="606" spc="5" dirty="0">
                <a:solidFill>
                  <a:srgbClr val="222B38"/>
                </a:solidFill>
                <a:latin typeface="Arial"/>
                <a:cs typeface="Arial"/>
              </a:rPr>
              <a:t>m</a:t>
            </a:r>
            <a:r>
              <a:rPr sz="606" spc="-5" dirty="0">
                <a:solidFill>
                  <a:srgbClr val="222B38"/>
                </a:solidFill>
                <a:latin typeface="Arial"/>
                <a:cs typeface="Arial"/>
              </a:rPr>
              <a:t>e</a:t>
            </a:r>
            <a:r>
              <a:rPr sz="606" dirty="0">
                <a:solidFill>
                  <a:srgbClr val="222B38"/>
                </a:solidFill>
                <a:latin typeface="Arial"/>
                <a:cs typeface="Arial"/>
              </a:rPr>
              <a:t>nt</a:t>
            </a:r>
            <a:endParaRPr sz="606">
              <a:latin typeface="Arial"/>
              <a:cs typeface="Arial"/>
            </a:endParaRPr>
          </a:p>
        </p:txBody>
      </p:sp>
      <p:sp>
        <p:nvSpPr>
          <p:cNvPr id="115" name="object 115"/>
          <p:cNvSpPr/>
          <p:nvPr/>
        </p:nvSpPr>
        <p:spPr>
          <a:xfrm>
            <a:off x="8602088" y="4865362"/>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116" name="object 116"/>
          <p:cNvSpPr/>
          <p:nvPr/>
        </p:nvSpPr>
        <p:spPr>
          <a:xfrm>
            <a:off x="8602088" y="4865362"/>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117" name="object 117"/>
          <p:cNvSpPr/>
          <p:nvPr/>
        </p:nvSpPr>
        <p:spPr>
          <a:xfrm>
            <a:off x="9719371" y="4865362"/>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118" name="object 118"/>
          <p:cNvSpPr/>
          <p:nvPr/>
        </p:nvSpPr>
        <p:spPr>
          <a:xfrm>
            <a:off x="8660529" y="4492210"/>
            <a:ext cx="0" cy="373190"/>
          </a:xfrm>
          <a:custGeom>
            <a:avLst/>
            <a:gdLst/>
            <a:ahLst/>
            <a:cxnLst/>
            <a:rect l="l" t="t" r="r" b="b"/>
            <a:pathLst>
              <a:path h="708025">
                <a:moveTo>
                  <a:pt x="0" y="707966"/>
                </a:moveTo>
                <a:lnTo>
                  <a:pt x="0" y="0"/>
                </a:lnTo>
                <a:lnTo>
                  <a:pt x="0" y="707966"/>
                </a:lnTo>
                <a:close/>
              </a:path>
            </a:pathLst>
          </a:custGeom>
          <a:solidFill>
            <a:srgbClr val="CCCCCC"/>
          </a:solidFill>
        </p:spPr>
        <p:txBody>
          <a:bodyPr wrap="square" lIns="0" tIns="0" rIns="0" bIns="0" rtlCol="0"/>
          <a:lstStyle/>
          <a:p>
            <a:endParaRPr sz="949"/>
          </a:p>
        </p:txBody>
      </p:sp>
      <p:sp>
        <p:nvSpPr>
          <p:cNvPr id="119" name="object 119"/>
          <p:cNvSpPr/>
          <p:nvPr/>
        </p:nvSpPr>
        <p:spPr>
          <a:xfrm>
            <a:off x="8660529" y="4982243"/>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120" name="object 120"/>
          <p:cNvSpPr/>
          <p:nvPr/>
        </p:nvSpPr>
        <p:spPr>
          <a:xfrm>
            <a:off x="8660529" y="4492209"/>
            <a:ext cx="1117563" cy="548573"/>
          </a:xfrm>
          <a:custGeom>
            <a:avLst/>
            <a:gdLst/>
            <a:ahLst/>
            <a:cxnLst/>
            <a:rect l="l" t="t" r="r" b="b"/>
            <a:pathLst>
              <a:path w="2120265" h="1040765">
                <a:moveTo>
                  <a:pt x="0" y="1040577"/>
                </a:moveTo>
                <a:lnTo>
                  <a:pt x="2119734" y="1040577"/>
                </a:lnTo>
                <a:lnTo>
                  <a:pt x="2119734" y="0"/>
                </a:lnTo>
                <a:lnTo>
                  <a:pt x="0" y="0"/>
                </a:lnTo>
                <a:lnTo>
                  <a:pt x="0" y="1040577"/>
                </a:lnTo>
                <a:close/>
              </a:path>
            </a:pathLst>
          </a:custGeom>
          <a:ln w="4106">
            <a:solidFill>
              <a:srgbClr val="C7C7C7"/>
            </a:solidFill>
          </a:ln>
        </p:spPr>
        <p:txBody>
          <a:bodyPr wrap="square" lIns="0" tIns="0" rIns="0" bIns="0" rtlCol="0"/>
          <a:lstStyle/>
          <a:p>
            <a:endParaRPr sz="949"/>
          </a:p>
        </p:txBody>
      </p:sp>
      <p:sp>
        <p:nvSpPr>
          <p:cNvPr id="121" name="object 121"/>
          <p:cNvSpPr/>
          <p:nvPr/>
        </p:nvSpPr>
        <p:spPr>
          <a:xfrm>
            <a:off x="8602088" y="4865369"/>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122" name="object 122"/>
          <p:cNvSpPr/>
          <p:nvPr/>
        </p:nvSpPr>
        <p:spPr>
          <a:xfrm>
            <a:off x="8602088" y="4865362"/>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123" name="object 123"/>
          <p:cNvSpPr/>
          <p:nvPr/>
        </p:nvSpPr>
        <p:spPr>
          <a:xfrm>
            <a:off x="8602088" y="4865362"/>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124" name="object 124"/>
          <p:cNvSpPr/>
          <p:nvPr/>
        </p:nvSpPr>
        <p:spPr>
          <a:xfrm>
            <a:off x="9719371" y="4865362"/>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125" name="object 125"/>
          <p:cNvSpPr/>
          <p:nvPr/>
        </p:nvSpPr>
        <p:spPr>
          <a:xfrm>
            <a:off x="8660529" y="4492210"/>
            <a:ext cx="0" cy="373190"/>
          </a:xfrm>
          <a:custGeom>
            <a:avLst/>
            <a:gdLst/>
            <a:ahLst/>
            <a:cxnLst/>
            <a:rect l="l" t="t" r="r" b="b"/>
            <a:pathLst>
              <a:path h="708025">
                <a:moveTo>
                  <a:pt x="0" y="707966"/>
                </a:moveTo>
                <a:lnTo>
                  <a:pt x="0" y="0"/>
                </a:lnTo>
                <a:lnTo>
                  <a:pt x="0" y="707966"/>
                </a:lnTo>
                <a:close/>
              </a:path>
            </a:pathLst>
          </a:custGeom>
          <a:solidFill>
            <a:srgbClr val="CCCCCC"/>
          </a:solidFill>
        </p:spPr>
        <p:txBody>
          <a:bodyPr wrap="square" lIns="0" tIns="0" rIns="0" bIns="0" rtlCol="0"/>
          <a:lstStyle/>
          <a:p>
            <a:endParaRPr sz="949"/>
          </a:p>
        </p:txBody>
      </p:sp>
      <p:sp>
        <p:nvSpPr>
          <p:cNvPr id="126" name="object 126"/>
          <p:cNvSpPr/>
          <p:nvPr/>
        </p:nvSpPr>
        <p:spPr>
          <a:xfrm>
            <a:off x="8660529" y="4982243"/>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127" name="object 127"/>
          <p:cNvSpPr/>
          <p:nvPr/>
        </p:nvSpPr>
        <p:spPr>
          <a:xfrm>
            <a:off x="8660529" y="4492209"/>
            <a:ext cx="1117563" cy="548573"/>
          </a:xfrm>
          <a:custGeom>
            <a:avLst/>
            <a:gdLst/>
            <a:ahLst/>
            <a:cxnLst/>
            <a:rect l="l" t="t" r="r" b="b"/>
            <a:pathLst>
              <a:path w="2120265" h="1040765">
                <a:moveTo>
                  <a:pt x="0" y="1040577"/>
                </a:moveTo>
                <a:lnTo>
                  <a:pt x="2119734" y="1040577"/>
                </a:lnTo>
                <a:lnTo>
                  <a:pt x="2119734" y="0"/>
                </a:lnTo>
                <a:lnTo>
                  <a:pt x="0" y="0"/>
                </a:lnTo>
                <a:lnTo>
                  <a:pt x="0" y="1040577"/>
                </a:lnTo>
                <a:close/>
              </a:path>
            </a:pathLst>
          </a:custGeom>
          <a:ln w="4106">
            <a:solidFill>
              <a:srgbClr val="C7C7C7"/>
            </a:solidFill>
          </a:ln>
        </p:spPr>
        <p:txBody>
          <a:bodyPr wrap="square" lIns="0" tIns="0" rIns="0" bIns="0" rtlCol="0"/>
          <a:lstStyle/>
          <a:p>
            <a:endParaRPr sz="949"/>
          </a:p>
        </p:txBody>
      </p:sp>
      <p:sp>
        <p:nvSpPr>
          <p:cNvPr id="128" name="object 128"/>
          <p:cNvSpPr/>
          <p:nvPr/>
        </p:nvSpPr>
        <p:spPr>
          <a:xfrm>
            <a:off x="8602088" y="4865369"/>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129" name="object 129"/>
          <p:cNvSpPr txBox="1"/>
          <p:nvPr/>
        </p:nvSpPr>
        <p:spPr>
          <a:xfrm>
            <a:off x="8660529" y="4492210"/>
            <a:ext cx="1117563" cy="451790"/>
          </a:xfrm>
          <a:prstGeom prst="rect">
            <a:avLst/>
          </a:prstGeom>
        </p:spPr>
        <p:txBody>
          <a:bodyPr vert="horz" wrap="square" lIns="0" tIns="0" rIns="0" bIns="0" rtlCol="0">
            <a:spAutoFit/>
          </a:bodyPr>
          <a:lstStyle/>
          <a:p>
            <a:pPr marL="319647" marR="332031" algn="ctr"/>
            <a:r>
              <a:rPr sz="527" spc="3" dirty="0">
                <a:latin typeface="Arial"/>
                <a:cs typeface="Arial"/>
              </a:rPr>
              <a:t>S</a:t>
            </a:r>
            <a:r>
              <a:rPr sz="527" spc="13" dirty="0">
                <a:latin typeface="Arial"/>
                <a:cs typeface="Arial"/>
              </a:rPr>
              <a:t>e</a:t>
            </a:r>
            <a:r>
              <a:rPr sz="527" spc="5" dirty="0">
                <a:latin typeface="Arial"/>
                <a:cs typeface="Arial"/>
              </a:rPr>
              <a:t>n</a:t>
            </a:r>
            <a:r>
              <a:rPr sz="527" spc="-5" dirty="0">
                <a:latin typeface="Arial"/>
                <a:cs typeface="Arial"/>
              </a:rPr>
              <a:t>i</a:t>
            </a:r>
            <a:r>
              <a:rPr sz="527" spc="13" dirty="0">
                <a:latin typeface="Arial"/>
                <a:cs typeface="Arial"/>
              </a:rPr>
              <a:t>o</a:t>
            </a:r>
            <a:r>
              <a:rPr sz="527" spc="5" dirty="0">
                <a:latin typeface="Arial"/>
                <a:cs typeface="Arial"/>
              </a:rPr>
              <a:t>r</a:t>
            </a:r>
            <a:r>
              <a:rPr sz="527" spc="-3" dirty="0">
                <a:latin typeface="Arial"/>
                <a:cs typeface="Arial"/>
              </a:rPr>
              <a:t> </a:t>
            </a:r>
            <a:r>
              <a:rPr sz="527" spc="5" dirty="0">
                <a:latin typeface="Arial"/>
                <a:cs typeface="Arial"/>
              </a:rPr>
              <a:t>D</a:t>
            </a:r>
            <a:r>
              <a:rPr sz="527" spc="3" dirty="0">
                <a:latin typeface="Arial"/>
                <a:cs typeface="Arial"/>
              </a:rPr>
              <a:t>ire</a:t>
            </a:r>
            <a:r>
              <a:rPr sz="527" spc="11" dirty="0">
                <a:latin typeface="Arial"/>
                <a:cs typeface="Arial"/>
              </a:rPr>
              <a:t>c</a:t>
            </a:r>
            <a:r>
              <a:rPr sz="527" spc="-3" dirty="0">
                <a:latin typeface="Arial"/>
                <a:cs typeface="Arial"/>
              </a:rPr>
              <a:t>t</a:t>
            </a:r>
            <a:r>
              <a:rPr sz="527" spc="5" dirty="0">
                <a:latin typeface="Arial"/>
                <a:cs typeface="Arial"/>
              </a:rPr>
              <a:t>or</a:t>
            </a:r>
            <a:r>
              <a:rPr sz="527" spc="3" dirty="0">
                <a:latin typeface="Arial"/>
                <a:cs typeface="Arial"/>
              </a:rPr>
              <a:t> </a:t>
            </a:r>
            <a:r>
              <a:rPr sz="553" spc="-5" dirty="0">
                <a:latin typeface="Arial"/>
                <a:cs typeface="Arial"/>
              </a:rPr>
              <a:t>of</a:t>
            </a:r>
            <a:endParaRPr sz="553">
              <a:latin typeface="Arial"/>
              <a:cs typeface="Arial"/>
            </a:endParaRPr>
          </a:p>
          <a:p>
            <a:pPr marL="169363" marR="162668" algn="ctr">
              <a:lnSpc>
                <a:spcPts val="654"/>
              </a:lnSpc>
              <a:spcBef>
                <a:spcPts val="21"/>
              </a:spcBef>
            </a:pPr>
            <a:r>
              <a:rPr sz="527" spc="3" dirty="0">
                <a:latin typeface="Arial"/>
                <a:cs typeface="Arial"/>
              </a:rPr>
              <a:t>S</a:t>
            </a:r>
            <a:r>
              <a:rPr sz="527" spc="5" dirty="0">
                <a:latin typeface="Arial"/>
                <a:cs typeface="Arial"/>
              </a:rPr>
              <a:t>t</a:t>
            </a:r>
            <a:r>
              <a:rPr sz="527" dirty="0">
                <a:latin typeface="Arial"/>
                <a:cs typeface="Arial"/>
              </a:rPr>
              <a:t>r</a:t>
            </a:r>
            <a:r>
              <a:rPr sz="527" spc="5" dirty="0">
                <a:latin typeface="Arial"/>
                <a:cs typeface="Arial"/>
              </a:rPr>
              <a:t>ategic </a:t>
            </a:r>
            <a:r>
              <a:rPr sz="527" spc="3" dirty="0">
                <a:latin typeface="Arial"/>
                <a:cs typeface="Arial"/>
              </a:rPr>
              <a:t>P</a:t>
            </a:r>
            <a:r>
              <a:rPr sz="527" spc="5" dirty="0">
                <a:latin typeface="Arial"/>
                <a:cs typeface="Arial"/>
              </a:rPr>
              <a:t>a</a:t>
            </a:r>
            <a:r>
              <a:rPr sz="527" dirty="0">
                <a:latin typeface="Arial"/>
                <a:cs typeface="Arial"/>
              </a:rPr>
              <a:t>r</a:t>
            </a:r>
            <a:r>
              <a:rPr sz="527" spc="5" dirty="0">
                <a:latin typeface="Arial"/>
                <a:cs typeface="Arial"/>
              </a:rPr>
              <a:t>tne</a:t>
            </a:r>
            <a:r>
              <a:rPr sz="527" dirty="0">
                <a:latin typeface="Arial"/>
                <a:cs typeface="Arial"/>
              </a:rPr>
              <a:t>r</a:t>
            </a:r>
            <a:r>
              <a:rPr sz="527" spc="11" dirty="0">
                <a:latin typeface="Arial"/>
                <a:cs typeface="Arial"/>
              </a:rPr>
              <a:t>s</a:t>
            </a:r>
            <a:r>
              <a:rPr sz="527" spc="5" dirty="0">
                <a:latin typeface="Arial"/>
                <a:cs typeface="Arial"/>
              </a:rPr>
              <a:t>h</a:t>
            </a:r>
            <a:r>
              <a:rPr sz="527" spc="-5" dirty="0">
                <a:latin typeface="Arial"/>
                <a:cs typeface="Arial"/>
              </a:rPr>
              <a:t>i</a:t>
            </a:r>
            <a:r>
              <a:rPr sz="527" spc="8" dirty="0">
                <a:latin typeface="Arial"/>
                <a:cs typeface="Arial"/>
              </a:rPr>
              <a:t>p</a:t>
            </a:r>
            <a:r>
              <a:rPr sz="527" spc="5" dirty="0">
                <a:latin typeface="Arial"/>
                <a:cs typeface="Arial"/>
              </a:rPr>
              <a:t> an</a:t>
            </a:r>
            <a:r>
              <a:rPr sz="527" spc="8" dirty="0">
                <a:latin typeface="Arial"/>
                <a:cs typeface="Arial"/>
              </a:rPr>
              <a:t>d Me</a:t>
            </a:r>
            <a:r>
              <a:rPr sz="527" spc="3" dirty="0">
                <a:latin typeface="Arial"/>
                <a:cs typeface="Arial"/>
              </a:rPr>
              <a:t>ss</a:t>
            </a:r>
            <a:r>
              <a:rPr sz="527" spc="5" dirty="0">
                <a:latin typeface="Arial"/>
                <a:cs typeface="Arial"/>
              </a:rPr>
              <a:t>aging</a:t>
            </a:r>
            <a:endParaRPr sz="527">
              <a:latin typeface="Arial"/>
              <a:cs typeface="Arial"/>
            </a:endParaRPr>
          </a:p>
          <a:p>
            <a:pPr marL="1339" algn="ctr">
              <a:spcBef>
                <a:spcPts val="53"/>
              </a:spcBef>
            </a:pPr>
            <a:r>
              <a:rPr sz="606" spc="3" dirty="0">
                <a:latin typeface="Arial"/>
                <a:cs typeface="Arial"/>
              </a:rPr>
              <a:t>Chri</a:t>
            </a:r>
            <a:r>
              <a:rPr sz="606" spc="-3" dirty="0">
                <a:latin typeface="Arial"/>
                <a:cs typeface="Arial"/>
              </a:rPr>
              <a:t>s</a:t>
            </a:r>
            <a:r>
              <a:rPr sz="606" dirty="0">
                <a:latin typeface="Arial"/>
                <a:cs typeface="Arial"/>
              </a:rPr>
              <a:t>t</a:t>
            </a:r>
            <a:r>
              <a:rPr sz="606" spc="5" dirty="0">
                <a:latin typeface="Arial"/>
                <a:cs typeface="Arial"/>
              </a:rPr>
              <a:t>o</a:t>
            </a:r>
            <a:r>
              <a:rPr sz="606" spc="-5" dirty="0">
                <a:latin typeface="Arial"/>
                <a:cs typeface="Arial"/>
              </a:rPr>
              <a:t>p</a:t>
            </a:r>
            <a:r>
              <a:rPr sz="606" spc="3" dirty="0">
                <a:latin typeface="Arial"/>
                <a:cs typeface="Arial"/>
              </a:rPr>
              <a:t>her</a:t>
            </a:r>
            <a:r>
              <a:rPr sz="606" dirty="0">
                <a:latin typeface="Arial"/>
                <a:cs typeface="Arial"/>
              </a:rPr>
              <a:t> </a:t>
            </a:r>
            <a:r>
              <a:rPr sz="606" spc="3" dirty="0">
                <a:latin typeface="Arial"/>
                <a:cs typeface="Arial"/>
              </a:rPr>
              <a:t>P</a:t>
            </a:r>
            <a:r>
              <a:rPr sz="606" spc="-3" dirty="0">
                <a:latin typeface="Arial"/>
                <a:cs typeface="Arial"/>
              </a:rPr>
              <a:t>e</a:t>
            </a:r>
            <a:r>
              <a:rPr sz="606" dirty="0">
                <a:latin typeface="Arial"/>
                <a:cs typeface="Arial"/>
              </a:rPr>
              <a:t>rlera</a:t>
            </a:r>
            <a:endParaRPr sz="606">
              <a:latin typeface="Arial"/>
              <a:cs typeface="Arial"/>
            </a:endParaRPr>
          </a:p>
        </p:txBody>
      </p:sp>
      <p:sp>
        <p:nvSpPr>
          <p:cNvPr id="130" name="object 130"/>
          <p:cNvSpPr/>
          <p:nvPr/>
        </p:nvSpPr>
        <p:spPr>
          <a:xfrm>
            <a:off x="8602088" y="4865362"/>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131" name="object 131"/>
          <p:cNvSpPr/>
          <p:nvPr/>
        </p:nvSpPr>
        <p:spPr>
          <a:xfrm>
            <a:off x="8602088" y="4865362"/>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132" name="object 132"/>
          <p:cNvSpPr/>
          <p:nvPr/>
        </p:nvSpPr>
        <p:spPr>
          <a:xfrm>
            <a:off x="9719371" y="4865362"/>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133" name="object 133"/>
          <p:cNvSpPr/>
          <p:nvPr/>
        </p:nvSpPr>
        <p:spPr>
          <a:xfrm>
            <a:off x="8660529" y="4492210"/>
            <a:ext cx="1117563" cy="373190"/>
          </a:xfrm>
          <a:custGeom>
            <a:avLst/>
            <a:gdLst/>
            <a:ahLst/>
            <a:cxnLst/>
            <a:rect l="l" t="t" r="r" b="b"/>
            <a:pathLst>
              <a:path w="2120265" h="708025">
                <a:moveTo>
                  <a:pt x="0" y="707966"/>
                </a:moveTo>
                <a:lnTo>
                  <a:pt x="2119734" y="707966"/>
                </a:lnTo>
                <a:lnTo>
                  <a:pt x="2119734" y="0"/>
                </a:lnTo>
                <a:lnTo>
                  <a:pt x="0" y="0"/>
                </a:lnTo>
                <a:lnTo>
                  <a:pt x="0" y="707966"/>
                </a:lnTo>
                <a:close/>
              </a:path>
            </a:pathLst>
          </a:custGeom>
          <a:solidFill>
            <a:srgbClr val="CCCCCC"/>
          </a:solidFill>
        </p:spPr>
        <p:txBody>
          <a:bodyPr wrap="square" lIns="0" tIns="0" rIns="0" bIns="0" rtlCol="0"/>
          <a:lstStyle/>
          <a:p>
            <a:endParaRPr sz="949"/>
          </a:p>
        </p:txBody>
      </p:sp>
      <p:sp>
        <p:nvSpPr>
          <p:cNvPr id="134" name="object 134"/>
          <p:cNvSpPr/>
          <p:nvPr/>
        </p:nvSpPr>
        <p:spPr>
          <a:xfrm>
            <a:off x="8660529" y="4982243"/>
            <a:ext cx="1117563" cy="58572"/>
          </a:xfrm>
          <a:custGeom>
            <a:avLst/>
            <a:gdLst/>
            <a:ahLst/>
            <a:cxnLst/>
            <a:rect l="l" t="t" r="r" b="b"/>
            <a:pathLst>
              <a:path w="2120265" h="111125">
                <a:moveTo>
                  <a:pt x="0" y="110874"/>
                </a:moveTo>
                <a:lnTo>
                  <a:pt x="2119734" y="110874"/>
                </a:lnTo>
                <a:lnTo>
                  <a:pt x="2119734" y="0"/>
                </a:lnTo>
                <a:lnTo>
                  <a:pt x="0" y="0"/>
                </a:lnTo>
                <a:lnTo>
                  <a:pt x="0" y="110874"/>
                </a:lnTo>
                <a:close/>
              </a:path>
            </a:pathLst>
          </a:custGeom>
          <a:solidFill>
            <a:srgbClr val="CCCCCC"/>
          </a:solidFill>
        </p:spPr>
        <p:txBody>
          <a:bodyPr wrap="square" lIns="0" tIns="0" rIns="0" bIns="0" rtlCol="0"/>
          <a:lstStyle/>
          <a:p>
            <a:endParaRPr sz="949"/>
          </a:p>
        </p:txBody>
      </p:sp>
      <p:sp>
        <p:nvSpPr>
          <p:cNvPr id="135" name="object 135"/>
          <p:cNvSpPr/>
          <p:nvPr/>
        </p:nvSpPr>
        <p:spPr>
          <a:xfrm>
            <a:off x="8660529" y="4492209"/>
            <a:ext cx="1117563" cy="548573"/>
          </a:xfrm>
          <a:custGeom>
            <a:avLst/>
            <a:gdLst/>
            <a:ahLst/>
            <a:cxnLst/>
            <a:rect l="l" t="t" r="r" b="b"/>
            <a:pathLst>
              <a:path w="2120265" h="1040765">
                <a:moveTo>
                  <a:pt x="0" y="1040577"/>
                </a:moveTo>
                <a:lnTo>
                  <a:pt x="2119734" y="1040577"/>
                </a:lnTo>
                <a:lnTo>
                  <a:pt x="2119734" y="0"/>
                </a:lnTo>
                <a:lnTo>
                  <a:pt x="0" y="0"/>
                </a:lnTo>
                <a:lnTo>
                  <a:pt x="0" y="1040577"/>
                </a:lnTo>
                <a:close/>
              </a:path>
            </a:pathLst>
          </a:custGeom>
          <a:ln w="4106">
            <a:solidFill>
              <a:srgbClr val="C7C7C7"/>
            </a:solidFill>
          </a:ln>
        </p:spPr>
        <p:txBody>
          <a:bodyPr wrap="square" lIns="0" tIns="0" rIns="0" bIns="0" rtlCol="0"/>
          <a:lstStyle/>
          <a:p>
            <a:endParaRPr sz="949"/>
          </a:p>
        </p:txBody>
      </p:sp>
      <p:sp>
        <p:nvSpPr>
          <p:cNvPr id="136" name="object 136"/>
          <p:cNvSpPr/>
          <p:nvPr/>
        </p:nvSpPr>
        <p:spPr>
          <a:xfrm>
            <a:off x="8602088" y="4865369"/>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solidFill>
            <a:srgbClr val="FFFFFF"/>
          </a:solidFill>
        </p:spPr>
        <p:txBody>
          <a:bodyPr wrap="square" lIns="0" tIns="0" rIns="0" bIns="0" rtlCol="0"/>
          <a:lstStyle/>
          <a:p>
            <a:endParaRPr sz="949"/>
          </a:p>
        </p:txBody>
      </p:sp>
      <p:sp>
        <p:nvSpPr>
          <p:cNvPr id="137" name="object 137"/>
          <p:cNvSpPr/>
          <p:nvPr/>
        </p:nvSpPr>
        <p:spPr>
          <a:xfrm>
            <a:off x="8602088" y="4865369"/>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138" name="object 138"/>
          <p:cNvSpPr txBox="1"/>
          <p:nvPr/>
        </p:nvSpPr>
        <p:spPr>
          <a:xfrm>
            <a:off x="8875477" y="4875761"/>
            <a:ext cx="689147" cy="93231"/>
          </a:xfrm>
          <a:prstGeom prst="rect">
            <a:avLst/>
          </a:prstGeom>
        </p:spPr>
        <p:txBody>
          <a:bodyPr vert="horz" wrap="square" lIns="0" tIns="0" rIns="0" bIns="0" rtlCol="0">
            <a:spAutoFit/>
          </a:bodyPr>
          <a:lstStyle/>
          <a:p>
            <a:pPr marL="6694"/>
            <a:r>
              <a:rPr sz="606" spc="3" dirty="0">
                <a:latin typeface="Arial"/>
                <a:cs typeface="Arial"/>
              </a:rPr>
              <a:t>Chri</a:t>
            </a:r>
            <a:r>
              <a:rPr sz="606" spc="-3" dirty="0">
                <a:latin typeface="Arial"/>
                <a:cs typeface="Arial"/>
              </a:rPr>
              <a:t>s</a:t>
            </a:r>
            <a:r>
              <a:rPr sz="606" dirty="0">
                <a:latin typeface="Arial"/>
                <a:cs typeface="Arial"/>
              </a:rPr>
              <a:t>t</a:t>
            </a:r>
            <a:r>
              <a:rPr sz="606" spc="5" dirty="0">
                <a:latin typeface="Arial"/>
                <a:cs typeface="Arial"/>
              </a:rPr>
              <a:t>o</a:t>
            </a:r>
            <a:r>
              <a:rPr sz="606" spc="-5" dirty="0">
                <a:latin typeface="Arial"/>
                <a:cs typeface="Arial"/>
              </a:rPr>
              <a:t>p</a:t>
            </a:r>
            <a:r>
              <a:rPr sz="606" spc="3" dirty="0">
                <a:latin typeface="Arial"/>
                <a:cs typeface="Arial"/>
              </a:rPr>
              <a:t>her</a:t>
            </a:r>
            <a:r>
              <a:rPr sz="606" dirty="0">
                <a:latin typeface="Arial"/>
                <a:cs typeface="Arial"/>
              </a:rPr>
              <a:t> </a:t>
            </a:r>
            <a:r>
              <a:rPr sz="606" spc="3" dirty="0">
                <a:latin typeface="Arial"/>
                <a:cs typeface="Arial"/>
              </a:rPr>
              <a:t>P</a:t>
            </a:r>
            <a:r>
              <a:rPr sz="606" spc="-3" dirty="0">
                <a:latin typeface="Arial"/>
                <a:cs typeface="Arial"/>
              </a:rPr>
              <a:t>e</a:t>
            </a:r>
            <a:r>
              <a:rPr sz="606" dirty="0">
                <a:latin typeface="Arial"/>
                <a:cs typeface="Arial"/>
              </a:rPr>
              <a:t>rlera</a:t>
            </a:r>
            <a:endParaRPr sz="606">
              <a:latin typeface="Arial"/>
              <a:cs typeface="Arial"/>
            </a:endParaRPr>
          </a:p>
        </p:txBody>
      </p:sp>
      <p:sp>
        <p:nvSpPr>
          <p:cNvPr id="139" name="object 139"/>
          <p:cNvSpPr txBox="1"/>
          <p:nvPr/>
        </p:nvSpPr>
        <p:spPr>
          <a:xfrm>
            <a:off x="8823464" y="4532849"/>
            <a:ext cx="794577" cy="338682"/>
          </a:xfrm>
          <a:prstGeom prst="rect">
            <a:avLst/>
          </a:prstGeom>
        </p:spPr>
        <p:txBody>
          <a:bodyPr vert="horz" wrap="square" lIns="0" tIns="0" rIns="0" bIns="0" rtlCol="0">
            <a:spAutoFit/>
          </a:bodyPr>
          <a:lstStyle/>
          <a:p>
            <a:pPr marL="156644" marR="172040" algn="ctr"/>
            <a:r>
              <a:rPr sz="527" spc="3" dirty="0">
                <a:latin typeface="Arial"/>
                <a:cs typeface="Arial"/>
              </a:rPr>
              <a:t>S</a:t>
            </a:r>
            <a:r>
              <a:rPr sz="527" spc="13" dirty="0">
                <a:latin typeface="Arial"/>
                <a:cs typeface="Arial"/>
              </a:rPr>
              <a:t>e</a:t>
            </a:r>
            <a:r>
              <a:rPr sz="527" spc="5" dirty="0">
                <a:latin typeface="Arial"/>
                <a:cs typeface="Arial"/>
              </a:rPr>
              <a:t>n</a:t>
            </a:r>
            <a:r>
              <a:rPr sz="527" spc="-5" dirty="0">
                <a:latin typeface="Arial"/>
                <a:cs typeface="Arial"/>
              </a:rPr>
              <a:t>i</a:t>
            </a:r>
            <a:r>
              <a:rPr sz="527" spc="13" dirty="0">
                <a:latin typeface="Arial"/>
                <a:cs typeface="Arial"/>
              </a:rPr>
              <a:t>o</a:t>
            </a:r>
            <a:r>
              <a:rPr sz="527" spc="5" dirty="0">
                <a:latin typeface="Arial"/>
                <a:cs typeface="Arial"/>
              </a:rPr>
              <a:t>r</a:t>
            </a:r>
            <a:r>
              <a:rPr sz="527" spc="-3" dirty="0">
                <a:latin typeface="Arial"/>
                <a:cs typeface="Arial"/>
              </a:rPr>
              <a:t> </a:t>
            </a:r>
            <a:r>
              <a:rPr sz="527" spc="5" dirty="0">
                <a:latin typeface="Arial"/>
                <a:cs typeface="Arial"/>
              </a:rPr>
              <a:t>D</a:t>
            </a:r>
            <a:r>
              <a:rPr sz="527" spc="3" dirty="0">
                <a:latin typeface="Arial"/>
                <a:cs typeface="Arial"/>
              </a:rPr>
              <a:t>ire</a:t>
            </a:r>
            <a:r>
              <a:rPr sz="527" spc="11" dirty="0">
                <a:latin typeface="Arial"/>
                <a:cs typeface="Arial"/>
              </a:rPr>
              <a:t>c</a:t>
            </a:r>
            <a:r>
              <a:rPr sz="527" spc="-3" dirty="0">
                <a:latin typeface="Arial"/>
                <a:cs typeface="Arial"/>
              </a:rPr>
              <a:t>t</a:t>
            </a:r>
            <a:r>
              <a:rPr sz="527" spc="5" dirty="0">
                <a:latin typeface="Arial"/>
                <a:cs typeface="Arial"/>
              </a:rPr>
              <a:t>or</a:t>
            </a:r>
            <a:r>
              <a:rPr sz="527" spc="3" dirty="0">
                <a:latin typeface="Arial"/>
                <a:cs typeface="Arial"/>
              </a:rPr>
              <a:t> </a:t>
            </a:r>
            <a:r>
              <a:rPr sz="553" spc="-5" dirty="0">
                <a:latin typeface="Arial"/>
                <a:cs typeface="Arial"/>
              </a:rPr>
              <a:t>of</a:t>
            </a:r>
            <a:endParaRPr sz="553">
              <a:latin typeface="Arial"/>
              <a:cs typeface="Arial"/>
            </a:endParaRPr>
          </a:p>
          <a:p>
            <a:pPr marL="6694" marR="2678" algn="ctr">
              <a:lnSpc>
                <a:spcPts val="654"/>
              </a:lnSpc>
              <a:spcBef>
                <a:spcPts val="21"/>
              </a:spcBef>
            </a:pPr>
            <a:r>
              <a:rPr sz="527" spc="3" dirty="0">
                <a:latin typeface="Arial"/>
                <a:cs typeface="Arial"/>
              </a:rPr>
              <a:t>S</a:t>
            </a:r>
            <a:r>
              <a:rPr sz="527" spc="5" dirty="0">
                <a:latin typeface="Arial"/>
                <a:cs typeface="Arial"/>
              </a:rPr>
              <a:t>t</a:t>
            </a:r>
            <a:r>
              <a:rPr sz="527" dirty="0">
                <a:latin typeface="Arial"/>
                <a:cs typeface="Arial"/>
              </a:rPr>
              <a:t>r</a:t>
            </a:r>
            <a:r>
              <a:rPr sz="527" spc="5" dirty="0">
                <a:latin typeface="Arial"/>
                <a:cs typeface="Arial"/>
              </a:rPr>
              <a:t>ategic </a:t>
            </a:r>
            <a:r>
              <a:rPr sz="527" spc="3" dirty="0">
                <a:latin typeface="Arial"/>
                <a:cs typeface="Arial"/>
              </a:rPr>
              <a:t>P</a:t>
            </a:r>
            <a:r>
              <a:rPr sz="527" spc="5" dirty="0">
                <a:latin typeface="Arial"/>
                <a:cs typeface="Arial"/>
              </a:rPr>
              <a:t>a</a:t>
            </a:r>
            <a:r>
              <a:rPr sz="527" dirty="0">
                <a:latin typeface="Arial"/>
                <a:cs typeface="Arial"/>
              </a:rPr>
              <a:t>r</a:t>
            </a:r>
            <a:r>
              <a:rPr sz="527" spc="5" dirty="0">
                <a:latin typeface="Arial"/>
                <a:cs typeface="Arial"/>
              </a:rPr>
              <a:t>tne</a:t>
            </a:r>
            <a:r>
              <a:rPr sz="527" dirty="0">
                <a:latin typeface="Arial"/>
                <a:cs typeface="Arial"/>
              </a:rPr>
              <a:t>r</a:t>
            </a:r>
            <a:r>
              <a:rPr sz="527" spc="11" dirty="0">
                <a:latin typeface="Arial"/>
                <a:cs typeface="Arial"/>
              </a:rPr>
              <a:t>s</a:t>
            </a:r>
            <a:r>
              <a:rPr sz="527" spc="5" dirty="0">
                <a:latin typeface="Arial"/>
                <a:cs typeface="Arial"/>
              </a:rPr>
              <a:t>h</a:t>
            </a:r>
            <a:r>
              <a:rPr sz="527" spc="-5" dirty="0">
                <a:latin typeface="Arial"/>
                <a:cs typeface="Arial"/>
              </a:rPr>
              <a:t>i</a:t>
            </a:r>
            <a:r>
              <a:rPr sz="527" spc="8" dirty="0">
                <a:latin typeface="Arial"/>
                <a:cs typeface="Arial"/>
              </a:rPr>
              <a:t>p</a:t>
            </a:r>
            <a:r>
              <a:rPr sz="527" spc="5" dirty="0">
                <a:latin typeface="Arial"/>
                <a:cs typeface="Arial"/>
              </a:rPr>
              <a:t> an</a:t>
            </a:r>
            <a:r>
              <a:rPr sz="527" spc="8" dirty="0">
                <a:latin typeface="Arial"/>
                <a:cs typeface="Arial"/>
              </a:rPr>
              <a:t>d Me</a:t>
            </a:r>
            <a:r>
              <a:rPr sz="527" spc="3" dirty="0">
                <a:latin typeface="Arial"/>
                <a:cs typeface="Arial"/>
              </a:rPr>
              <a:t>ss</a:t>
            </a:r>
            <a:r>
              <a:rPr sz="527" spc="5" dirty="0">
                <a:latin typeface="Arial"/>
                <a:cs typeface="Arial"/>
              </a:rPr>
              <a:t>aging</a:t>
            </a:r>
            <a:endParaRPr sz="527">
              <a:latin typeface="Arial"/>
              <a:cs typeface="Arial"/>
            </a:endParaRPr>
          </a:p>
        </p:txBody>
      </p:sp>
      <p:sp>
        <p:nvSpPr>
          <p:cNvPr id="140" name="object 140"/>
          <p:cNvSpPr/>
          <p:nvPr/>
        </p:nvSpPr>
        <p:spPr>
          <a:xfrm>
            <a:off x="6447184" y="2837602"/>
            <a:ext cx="1031880" cy="160991"/>
          </a:xfrm>
          <a:custGeom>
            <a:avLst/>
            <a:gdLst/>
            <a:ahLst/>
            <a:cxnLst/>
            <a:rect l="l" t="t" r="r" b="b"/>
            <a:pathLst>
              <a:path w="1957704" h="305435">
                <a:moveTo>
                  <a:pt x="221749" y="0"/>
                </a:moveTo>
                <a:lnTo>
                  <a:pt x="0" y="0"/>
                </a:lnTo>
                <a:lnTo>
                  <a:pt x="0" y="221723"/>
                </a:lnTo>
                <a:lnTo>
                  <a:pt x="221749" y="304872"/>
                </a:lnTo>
                <a:lnTo>
                  <a:pt x="221749" y="0"/>
                </a:lnTo>
                <a:close/>
              </a:path>
              <a:path w="1957704"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141" name="object 141"/>
          <p:cNvSpPr/>
          <p:nvPr/>
        </p:nvSpPr>
        <p:spPr>
          <a:xfrm>
            <a:off x="6447183" y="2837602"/>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142" name="object 142"/>
          <p:cNvSpPr/>
          <p:nvPr/>
        </p:nvSpPr>
        <p:spPr>
          <a:xfrm>
            <a:off x="7362134" y="2837602"/>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143" name="object 143"/>
          <p:cNvSpPr/>
          <p:nvPr/>
        </p:nvSpPr>
        <p:spPr>
          <a:xfrm>
            <a:off x="6505624" y="2395302"/>
            <a:ext cx="915069" cy="617856"/>
          </a:xfrm>
          <a:custGeom>
            <a:avLst/>
            <a:gdLst/>
            <a:ahLst/>
            <a:cxnLst/>
            <a:rect l="l" t="t" r="r" b="b"/>
            <a:pathLst>
              <a:path w="1736090" h="1172210">
                <a:moveTo>
                  <a:pt x="0" y="1171740"/>
                </a:moveTo>
                <a:lnTo>
                  <a:pt x="1735864" y="1171740"/>
                </a:lnTo>
                <a:lnTo>
                  <a:pt x="1735864" y="0"/>
                </a:lnTo>
                <a:lnTo>
                  <a:pt x="0" y="0"/>
                </a:lnTo>
                <a:lnTo>
                  <a:pt x="0" y="1171740"/>
                </a:lnTo>
                <a:close/>
              </a:path>
            </a:pathLst>
          </a:custGeom>
          <a:ln w="12318">
            <a:solidFill>
              <a:srgbClr val="30528F"/>
            </a:solidFill>
          </a:ln>
        </p:spPr>
        <p:txBody>
          <a:bodyPr wrap="square" lIns="0" tIns="0" rIns="0" bIns="0" rtlCol="0"/>
          <a:lstStyle/>
          <a:p>
            <a:endParaRPr sz="949"/>
          </a:p>
        </p:txBody>
      </p:sp>
      <p:sp>
        <p:nvSpPr>
          <p:cNvPr id="144" name="object 144"/>
          <p:cNvSpPr/>
          <p:nvPr/>
        </p:nvSpPr>
        <p:spPr>
          <a:xfrm>
            <a:off x="6447184" y="2837595"/>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145" name="object 145"/>
          <p:cNvSpPr/>
          <p:nvPr/>
        </p:nvSpPr>
        <p:spPr>
          <a:xfrm>
            <a:off x="6447184" y="2837602"/>
            <a:ext cx="1031880" cy="160991"/>
          </a:xfrm>
          <a:custGeom>
            <a:avLst/>
            <a:gdLst/>
            <a:ahLst/>
            <a:cxnLst/>
            <a:rect l="l" t="t" r="r" b="b"/>
            <a:pathLst>
              <a:path w="1957704" h="305435">
                <a:moveTo>
                  <a:pt x="221749" y="0"/>
                </a:moveTo>
                <a:lnTo>
                  <a:pt x="0" y="0"/>
                </a:lnTo>
                <a:lnTo>
                  <a:pt x="0" y="221723"/>
                </a:lnTo>
                <a:lnTo>
                  <a:pt x="221749" y="304872"/>
                </a:lnTo>
                <a:lnTo>
                  <a:pt x="221749" y="0"/>
                </a:lnTo>
                <a:close/>
              </a:path>
              <a:path w="1957704"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146" name="object 146"/>
          <p:cNvSpPr/>
          <p:nvPr/>
        </p:nvSpPr>
        <p:spPr>
          <a:xfrm>
            <a:off x="6447183" y="2837602"/>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147" name="object 147"/>
          <p:cNvSpPr/>
          <p:nvPr/>
        </p:nvSpPr>
        <p:spPr>
          <a:xfrm>
            <a:off x="7362134" y="2837602"/>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148" name="object 148"/>
          <p:cNvSpPr/>
          <p:nvPr/>
        </p:nvSpPr>
        <p:spPr>
          <a:xfrm>
            <a:off x="6505624" y="2395302"/>
            <a:ext cx="915069" cy="617856"/>
          </a:xfrm>
          <a:custGeom>
            <a:avLst/>
            <a:gdLst/>
            <a:ahLst/>
            <a:cxnLst/>
            <a:rect l="l" t="t" r="r" b="b"/>
            <a:pathLst>
              <a:path w="1736090" h="1172210">
                <a:moveTo>
                  <a:pt x="0" y="1171740"/>
                </a:moveTo>
                <a:lnTo>
                  <a:pt x="1735864" y="1171740"/>
                </a:lnTo>
                <a:lnTo>
                  <a:pt x="1735864" y="0"/>
                </a:lnTo>
                <a:lnTo>
                  <a:pt x="0" y="0"/>
                </a:lnTo>
                <a:lnTo>
                  <a:pt x="0" y="1171740"/>
                </a:lnTo>
                <a:close/>
              </a:path>
            </a:pathLst>
          </a:custGeom>
          <a:ln w="12318">
            <a:solidFill>
              <a:srgbClr val="30528F"/>
            </a:solidFill>
          </a:ln>
        </p:spPr>
        <p:txBody>
          <a:bodyPr wrap="square" lIns="0" tIns="0" rIns="0" bIns="0" rtlCol="0"/>
          <a:lstStyle/>
          <a:p>
            <a:endParaRPr sz="949"/>
          </a:p>
        </p:txBody>
      </p:sp>
      <p:sp>
        <p:nvSpPr>
          <p:cNvPr id="149" name="object 149"/>
          <p:cNvSpPr/>
          <p:nvPr/>
        </p:nvSpPr>
        <p:spPr>
          <a:xfrm>
            <a:off x="6447184" y="2837595"/>
            <a:ext cx="973641" cy="117145"/>
          </a:xfrm>
          <a:custGeom>
            <a:avLst/>
            <a:gdLst/>
            <a:ahLst/>
            <a:cxnLst/>
            <a:rect l="l" t="t" r="r" b="b"/>
            <a:pathLst>
              <a:path w="1847215" h="222250">
                <a:moveTo>
                  <a:pt x="0" y="221736"/>
                </a:moveTo>
                <a:lnTo>
                  <a:pt x="1846738" y="221736"/>
                </a:lnTo>
                <a:lnTo>
                  <a:pt x="1846738" y="0"/>
                </a:lnTo>
                <a:lnTo>
                  <a:pt x="0" y="0"/>
                </a:lnTo>
                <a:lnTo>
                  <a:pt x="0" y="221736"/>
                </a:lnTo>
                <a:close/>
              </a:path>
            </a:pathLst>
          </a:custGeom>
          <a:solidFill>
            <a:srgbClr val="FFFFFF"/>
          </a:solidFill>
        </p:spPr>
        <p:txBody>
          <a:bodyPr wrap="square" lIns="0" tIns="0" rIns="0" bIns="0" rtlCol="0"/>
          <a:lstStyle/>
          <a:p>
            <a:endParaRPr sz="949"/>
          </a:p>
        </p:txBody>
      </p:sp>
      <p:sp>
        <p:nvSpPr>
          <p:cNvPr id="150" name="object 150"/>
          <p:cNvSpPr/>
          <p:nvPr/>
        </p:nvSpPr>
        <p:spPr>
          <a:xfrm>
            <a:off x="6447184" y="2837595"/>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151" name="object 151"/>
          <p:cNvSpPr txBox="1"/>
          <p:nvPr/>
        </p:nvSpPr>
        <p:spPr>
          <a:xfrm>
            <a:off x="6505624" y="2395302"/>
            <a:ext cx="915069" cy="424603"/>
          </a:xfrm>
          <a:prstGeom prst="rect">
            <a:avLst/>
          </a:prstGeom>
        </p:spPr>
        <p:txBody>
          <a:bodyPr vert="horz" wrap="square" lIns="0" tIns="0" rIns="0" bIns="0" rtlCol="0">
            <a:spAutoFit/>
          </a:bodyPr>
          <a:lstStyle/>
          <a:p>
            <a:pPr marL="283163" marR="134887" indent="-161329">
              <a:lnSpc>
                <a:spcPct val="103499"/>
              </a:lnSpc>
            </a:pPr>
            <a:r>
              <a:rPr sz="659" b="1" spc="13" dirty="0">
                <a:solidFill>
                  <a:srgbClr val="FFFFFF"/>
                </a:solidFill>
                <a:latin typeface="Arial"/>
                <a:cs typeface="Arial"/>
              </a:rPr>
              <a:t>De</a:t>
            </a:r>
            <a:r>
              <a:rPr sz="659" b="1" spc="3" dirty="0">
                <a:solidFill>
                  <a:srgbClr val="FFFFFF"/>
                </a:solidFill>
                <a:latin typeface="Arial"/>
                <a:cs typeface="Arial"/>
              </a:rPr>
              <a:t>p</a:t>
            </a:r>
            <a:r>
              <a:rPr sz="659" b="1" spc="8" dirty="0">
                <a:solidFill>
                  <a:srgbClr val="FFFFFF"/>
                </a:solidFill>
                <a:latin typeface="Arial"/>
                <a:cs typeface="Arial"/>
              </a:rPr>
              <a:t>uty</a:t>
            </a:r>
            <a:r>
              <a:rPr sz="659" b="1" spc="11" dirty="0">
                <a:solidFill>
                  <a:srgbClr val="FFFFFF"/>
                </a:solidFill>
                <a:latin typeface="Arial"/>
                <a:cs typeface="Arial"/>
              </a:rPr>
              <a:t> </a:t>
            </a:r>
            <a:r>
              <a:rPr sz="659" b="1" spc="8" dirty="0">
                <a:solidFill>
                  <a:srgbClr val="FFFFFF"/>
                </a:solidFill>
                <a:latin typeface="Arial"/>
                <a:cs typeface="Arial"/>
              </a:rPr>
              <a:t>Div</a:t>
            </a:r>
            <a:r>
              <a:rPr sz="659" b="1" spc="3" dirty="0">
                <a:solidFill>
                  <a:srgbClr val="FFFFFF"/>
                </a:solidFill>
                <a:latin typeface="Arial"/>
                <a:cs typeface="Arial"/>
              </a:rPr>
              <a:t>i</a:t>
            </a:r>
            <a:r>
              <a:rPr sz="659" b="1" spc="13" dirty="0">
                <a:solidFill>
                  <a:srgbClr val="FFFFFF"/>
                </a:solidFill>
                <a:latin typeface="Arial"/>
                <a:cs typeface="Arial"/>
              </a:rPr>
              <a:t>s</a:t>
            </a:r>
            <a:r>
              <a:rPr sz="659" b="1" spc="8" dirty="0">
                <a:solidFill>
                  <a:srgbClr val="FFFFFF"/>
                </a:solidFill>
                <a:latin typeface="Arial"/>
                <a:cs typeface="Arial"/>
              </a:rPr>
              <a:t>ion Di</a:t>
            </a:r>
            <a:r>
              <a:rPr sz="659" b="1" spc="11" dirty="0">
                <a:solidFill>
                  <a:srgbClr val="FFFFFF"/>
                </a:solidFill>
                <a:latin typeface="Arial"/>
                <a:cs typeface="Arial"/>
              </a:rPr>
              <a:t>re</a:t>
            </a:r>
            <a:r>
              <a:rPr sz="659" b="1" spc="5" dirty="0">
                <a:solidFill>
                  <a:srgbClr val="FFFFFF"/>
                </a:solidFill>
                <a:latin typeface="Arial"/>
                <a:cs typeface="Arial"/>
              </a:rPr>
              <a:t>c</a:t>
            </a:r>
            <a:r>
              <a:rPr sz="659" b="1" spc="8" dirty="0">
                <a:solidFill>
                  <a:srgbClr val="FFFFFF"/>
                </a:solidFill>
                <a:latin typeface="Arial"/>
                <a:cs typeface="Arial"/>
              </a:rPr>
              <a:t>tor</a:t>
            </a:r>
            <a:endParaRPr sz="659">
              <a:latin typeface="Arial"/>
              <a:cs typeface="Arial"/>
            </a:endParaRPr>
          </a:p>
          <a:p>
            <a:pPr marR="12719" algn="ctr">
              <a:spcBef>
                <a:spcPts val="26"/>
              </a:spcBef>
            </a:pPr>
            <a:r>
              <a:rPr sz="659" b="1" spc="16" dirty="0">
                <a:solidFill>
                  <a:srgbClr val="FFFFFF"/>
                </a:solidFill>
                <a:latin typeface="Arial"/>
                <a:cs typeface="Arial"/>
              </a:rPr>
              <a:t>G</a:t>
            </a:r>
            <a:r>
              <a:rPr sz="659" b="1" spc="11" dirty="0">
                <a:solidFill>
                  <a:srgbClr val="FFFFFF"/>
                </a:solidFill>
                <a:latin typeface="Arial"/>
                <a:cs typeface="Arial"/>
              </a:rPr>
              <a:t>ene</a:t>
            </a:r>
            <a:r>
              <a:rPr sz="659" b="1" spc="8" dirty="0">
                <a:solidFill>
                  <a:srgbClr val="FFFFFF"/>
                </a:solidFill>
                <a:latin typeface="Arial"/>
                <a:cs typeface="Arial"/>
              </a:rPr>
              <a:t>ral</a:t>
            </a:r>
            <a:r>
              <a:rPr sz="659" b="1" spc="3" dirty="0">
                <a:solidFill>
                  <a:srgbClr val="FFFFFF"/>
                </a:solidFill>
                <a:latin typeface="Arial"/>
                <a:cs typeface="Arial"/>
              </a:rPr>
              <a:t> </a:t>
            </a:r>
            <a:r>
              <a:rPr sz="659" b="1" spc="21" dirty="0">
                <a:solidFill>
                  <a:srgbClr val="FFFFFF"/>
                </a:solidFill>
                <a:latin typeface="Arial"/>
                <a:cs typeface="Arial"/>
              </a:rPr>
              <a:t>C</a:t>
            </a:r>
            <a:r>
              <a:rPr sz="659" b="1" spc="11" dirty="0">
                <a:solidFill>
                  <a:srgbClr val="FFFFFF"/>
                </a:solidFill>
                <a:latin typeface="Arial"/>
                <a:cs typeface="Arial"/>
              </a:rPr>
              <a:t>o</a:t>
            </a:r>
            <a:r>
              <a:rPr sz="659" b="1" spc="3" dirty="0">
                <a:solidFill>
                  <a:srgbClr val="FFFFFF"/>
                </a:solidFill>
                <a:latin typeface="Arial"/>
                <a:cs typeface="Arial"/>
              </a:rPr>
              <a:t>u</a:t>
            </a:r>
            <a:r>
              <a:rPr sz="659" b="1" spc="11" dirty="0">
                <a:solidFill>
                  <a:srgbClr val="FFFFFF"/>
                </a:solidFill>
                <a:latin typeface="Arial"/>
                <a:cs typeface="Arial"/>
              </a:rPr>
              <a:t>n</a:t>
            </a:r>
            <a:r>
              <a:rPr sz="659" b="1" spc="13" dirty="0">
                <a:solidFill>
                  <a:srgbClr val="FFFFFF"/>
                </a:solidFill>
                <a:latin typeface="Arial"/>
                <a:cs typeface="Arial"/>
              </a:rPr>
              <a:t>s</a:t>
            </a:r>
            <a:r>
              <a:rPr sz="659" b="1" spc="8" dirty="0">
                <a:solidFill>
                  <a:srgbClr val="FFFFFF"/>
                </a:solidFill>
                <a:latin typeface="Arial"/>
                <a:cs typeface="Arial"/>
              </a:rPr>
              <a:t>el</a:t>
            </a:r>
            <a:endParaRPr sz="659">
              <a:latin typeface="Arial"/>
              <a:cs typeface="Arial"/>
            </a:endParaRPr>
          </a:p>
          <a:p>
            <a:pPr marL="335" algn="ctr">
              <a:spcBef>
                <a:spcPts val="79"/>
              </a:spcBef>
            </a:pPr>
            <a:r>
              <a:rPr sz="659" spc="13" dirty="0">
                <a:solidFill>
                  <a:srgbClr val="222B38"/>
                </a:solidFill>
                <a:latin typeface="Arial"/>
                <a:cs typeface="Arial"/>
              </a:rPr>
              <a:t>Ch</a:t>
            </a:r>
            <a:r>
              <a:rPr sz="659" spc="-3" dirty="0">
                <a:solidFill>
                  <a:srgbClr val="222B38"/>
                </a:solidFill>
                <a:latin typeface="Arial"/>
                <a:cs typeface="Arial"/>
              </a:rPr>
              <a:t>r</a:t>
            </a:r>
            <a:r>
              <a:rPr sz="659" spc="5" dirty="0">
                <a:solidFill>
                  <a:srgbClr val="222B38"/>
                </a:solidFill>
                <a:latin typeface="Arial"/>
                <a:cs typeface="Arial"/>
              </a:rPr>
              <a:t>i</a:t>
            </a:r>
            <a:r>
              <a:rPr sz="659" spc="8" dirty="0">
                <a:solidFill>
                  <a:srgbClr val="222B38"/>
                </a:solidFill>
                <a:latin typeface="Arial"/>
                <a:cs typeface="Arial"/>
              </a:rPr>
              <a:t>s </a:t>
            </a:r>
            <a:r>
              <a:rPr sz="659" spc="11" dirty="0">
                <a:solidFill>
                  <a:srgbClr val="222B38"/>
                </a:solidFill>
                <a:latin typeface="Arial"/>
                <a:cs typeface="Arial"/>
              </a:rPr>
              <a:t>He</a:t>
            </a:r>
            <a:r>
              <a:rPr sz="659" spc="21" dirty="0">
                <a:solidFill>
                  <a:srgbClr val="222B38"/>
                </a:solidFill>
                <a:latin typeface="Arial"/>
                <a:cs typeface="Arial"/>
              </a:rPr>
              <a:t>m</a:t>
            </a:r>
            <a:r>
              <a:rPr sz="659" spc="8" dirty="0">
                <a:solidFill>
                  <a:srgbClr val="222B38"/>
                </a:solidFill>
                <a:latin typeface="Arial"/>
                <a:cs typeface="Arial"/>
              </a:rPr>
              <a:t>pf</a:t>
            </a:r>
            <a:r>
              <a:rPr sz="659" spc="5" dirty="0">
                <a:solidFill>
                  <a:srgbClr val="222B38"/>
                </a:solidFill>
                <a:latin typeface="Arial"/>
                <a:cs typeface="Arial"/>
              </a:rPr>
              <a:t>l</a:t>
            </a:r>
            <a:r>
              <a:rPr sz="659" spc="-3" dirty="0">
                <a:solidFill>
                  <a:srgbClr val="222B38"/>
                </a:solidFill>
                <a:latin typeface="Arial"/>
                <a:cs typeface="Arial"/>
              </a:rPr>
              <a:t>i</a:t>
            </a:r>
            <a:r>
              <a:rPr sz="659" spc="11" dirty="0">
                <a:solidFill>
                  <a:srgbClr val="222B38"/>
                </a:solidFill>
                <a:latin typeface="Arial"/>
                <a:cs typeface="Arial"/>
              </a:rPr>
              <a:t>ng</a:t>
            </a:r>
            <a:endParaRPr sz="659">
              <a:latin typeface="Arial"/>
              <a:cs typeface="Arial"/>
            </a:endParaRPr>
          </a:p>
        </p:txBody>
      </p:sp>
      <p:sp>
        <p:nvSpPr>
          <p:cNvPr id="152" name="object 152"/>
          <p:cNvSpPr/>
          <p:nvPr/>
        </p:nvSpPr>
        <p:spPr>
          <a:xfrm>
            <a:off x="6447184" y="2837602"/>
            <a:ext cx="1031880" cy="160991"/>
          </a:xfrm>
          <a:custGeom>
            <a:avLst/>
            <a:gdLst/>
            <a:ahLst/>
            <a:cxnLst/>
            <a:rect l="l" t="t" r="r" b="b"/>
            <a:pathLst>
              <a:path w="1957704" h="305435">
                <a:moveTo>
                  <a:pt x="221749" y="0"/>
                </a:moveTo>
                <a:lnTo>
                  <a:pt x="0" y="0"/>
                </a:lnTo>
                <a:lnTo>
                  <a:pt x="0" y="221723"/>
                </a:lnTo>
                <a:lnTo>
                  <a:pt x="221749" y="304872"/>
                </a:lnTo>
                <a:lnTo>
                  <a:pt x="221749" y="0"/>
                </a:lnTo>
                <a:close/>
              </a:path>
              <a:path w="1957704"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153" name="object 153"/>
          <p:cNvSpPr/>
          <p:nvPr/>
        </p:nvSpPr>
        <p:spPr>
          <a:xfrm>
            <a:off x="6447183" y="2837602"/>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154" name="object 154"/>
          <p:cNvSpPr/>
          <p:nvPr/>
        </p:nvSpPr>
        <p:spPr>
          <a:xfrm>
            <a:off x="7362134" y="2837602"/>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155" name="object 155"/>
          <p:cNvSpPr/>
          <p:nvPr/>
        </p:nvSpPr>
        <p:spPr>
          <a:xfrm>
            <a:off x="6505624" y="2395302"/>
            <a:ext cx="915069" cy="442473"/>
          </a:xfrm>
          <a:custGeom>
            <a:avLst/>
            <a:gdLst/>
            <a:ahLst/>
            <a:cxnLst/>
            <a:rect l="l" t="t" r="r" b="b"/>
            <a:pathLst>
              <a:path w="1736090" h="839470">
                <a:moveTo>
                  <a:pt x="0" y="839129"/>
                </a:moveTo>
                <a:lnTo>
                  <a:pt x="1735864" y="839129"/>
                </a:lnTo>
                <a:lnTo>
                  <a:pt x="1735864" y="0"/>
                </a:lnTo>
                <a:lnTo>
                  <a:pt x="0" y="0"/>
                </a:lnTo>
                <a:lnTo>
                  <a:pt x="0" y="839129"/>
                </a:lnTo>
                <a:close/>
              </a:path>
            </a:pathLst>
          </a:custGeom>
          <a:solidFill>
            <a:srgbClr val="888888"/>
          </a:solidFill>
        </p:spPr>
        <p:txBody>
          <a:bodyPr wrap="square" lIns="0" tIns="0" rIns="0" bIns="0" rtlCol="0"/>
          <a:lstStyle/>
          <a:p>
            <a:endParaRPr sz="949"/>
          </a:p>
        </p:txBody>
      </p:sp>
      <p:sp>
        <p:nvSpPr>
          <p:cNvPr id="156" name="object 156"/>
          <p:cNvSpPr/>
          <p:nvPr/>
        </p:nvSpPr>
        <p:spPr>
          <a:xfrm>
            <a:off x="6505624" y="2954470"/>
            <a:ext cx="915069" cy="58572"/>
          </a:xfrm>
          <a:custGeom>
            <a:avLst/>
            <a:gdLst/>
            <a:ahLst/>
            <a:cxnLst/>
            <a:rect l="l" t="t" r="r" b="b"/>
            <a:pathLst>
              <a:path w="1736090" h="111125">
                <a:moveTo>
                  <a:pt x="0" y="110874"/>
                </a:moveTo>
                <a:lnTo>
                  <a:pt x="1735864" y="110874"/>
                </a:lnTo>
                <a:lnTo>
                  <a:pt x="1735864" y="0"/>
                </a:lnTo>
                <a:lnTo>
                  <a:pt x="0" y="0"/>
                </a:lnTo>
                <a:lnTo>
                  <a:pt x="0" y="110874"/>
                </a:lnTo>
                <a:close/>
              </a:path>
            </a:pathLst>
          </a:custGeom>
          <a:solidFill>
            <a:srgbClr val="888888"/>
          </a:solidFill>
        </p:spPr>
        <p:txBody>
          <a:bodyPr wrap="square" lIns="0" tIns="0" rIns="0" bIns="0" rtlCol="0"/>
          <a:lstStyle/>
          <a:p>
            <a:endParaRPr sz="949"/>
          </a:p>
        </p:txBody>
      </p:sp>
      <p:sp>
        <p:nvSpPr>
          <p:cNvPr id="157" name="object 157"/>
          <p:cNvSpPr/>
          <p:nvPr/>
        </p:nvSpPr>
        <p:spPr>
          <a:xfrm>
            <a:off x="6505624" y="2395302"/>
            <a:ext cx="915069" cy="617856"/>
          </a:xfrm>
          <a:custGeom>
            <a:avLst/>
            <a:gdLst/>
            <a:ahLst/>
            <a:cxnLst/>
            <a:rect l="l" t="t" r="r" b="b"/>
            <a:pathLst>
              <a:path w="1736090" h="1172210">
                <a:moveTo>
                  <a:pt x="0" y="1171740"/>
                </a:moveTo>
                <a:lnTo>
                  <a:pt x="1735864" y="1171740"/>
                </a:lnTo>
                <a:lnTo>
                  <a:pt x="1735864" y="0"/>
                </a:lnTo>
                <a:lnTo>
                  <a:pt x="0" y="0"/>
                </a:lnTo>
                <a:lnTo>
                  <a:pt x="0" y="1171740"/>
                </a:lnTo>
                <a:close/>
              </a:path>
            </a:pathLst>
          </a:custGeom>
          <a:ln w="12318">
            <a:solidFill>
              <a:srgbClr val="30528F"/>
            </a:solidFill>
          </a:ln>
        </p:spPr>
        <p:txBody>
          <a:bodyPr wrap="square" lIns="0" tIns="0" rIns="0" bIns="0" rtlCol="0"/>
          <a:lstStyle/>
          <a:p>
            <a:endParaRPr sz="949"/>
          </a:p>
        </p:txBody>
      </p:sp>
      <p:sp>
        <p:nvSpPr>
          <p:cNvPr id="158" name="object 158"/>
          <p:cNvSpPr/>
          <p:nvPr/>
        </p:nvSpPr>
        <p:spPr>
          <a:xfrm>
            <a:off x="6447184" y="2837595"/>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solidFill>
            <a:srgbClr val="FFFFFF"/>
          </a:solidFill>
        </p:spPr>
        <p:txBody>
          <a:bodyPr wrap="square" lIns="0" tIns="0" rIns="0" bIns="0" rtlCol="0"/>
          <a:lstStyle/>
          <a:p>
            <a:endParaRPr sz="949"/>
          </a:p>
        </p:txBody>
      </p:sp>
      <p:sp>
        <p:nvSpPr>
          <p:cNvPr id="159" name="object 159"/>
          <p:cNvSpPr/>
          <p:nvPr/>
        </p:nvSpPr>
        <p:spPr>
          <a:xfrm>
            <a:off x="6447184" y="2837595"/>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160" name="object 160"/>
          <p:cNvSpPr txBox="1"/>
          <p:nvPr/>
        </p:nvSpPr>
        <p:spPr>
          <a:xfrm>
            <a:off x="6649056" y="2845879"/>
            <a:ext cx="628566" cy="101438"/>
          </a:xfrm>
          <a:prstGeom prst="rect">
            <a:avLst/>
          </a:prstGeom>
        </p:spPr>
        <p:txBody>
          <a:bodyPr vert="horz" wrap="square" lIns="0" tIns="0" rIns="0" bIns="0" rtlCol="0">
            <a:spAutoFit/>
          </a:bodyPr>
          <a:lstStyle/>
          <a:p>
            <a:pPr marL="6694"/>
            <a:r>
              <a:rPr sz="659" spc="13" dirty="0">
                <a:solidFill>
                  <a:srgbClr val="222B38"/>
                </a:solidFill>
                <a:latin typeface="Arial"/>
                <a:cs typeface="Arial"/>
              </a:rPr>
              <a:t>Ch</a:t>
            </a:r>
            <a:r>
              <a:rPr sz="659" spc="-3" dirty="0">
                <a:solidFill>
                  <a:srgbClr val="222B38"/>
                </a:solidFill>
                <a:latin typeface="Arial"/>
                <a:cs typeface="Arial"/>
              </a:rPr>
              <a:t>r</a:t>
            </a:r>
            <a:r>
              <a:rPr sz="659" spc="5" dirty="0">
                <a:solidFill>
                  <a:srgbClr val="222B38"/>
                </a:solidFill>
                <a:latin typeface="Arial"/>
                <a:cs typeface="Arial"/>
              </a:rPr>
              <a:t>i</a:t>
            </a:r>
            <a:r>
              <a:rPr sz="659" spc="8" dirty="0">
                <a:solidFill>
                  <a:srgbClr val="222B38"/>
                </a:solidFill>
                <a:latin typeface="Arial"/>
                <a:cs typeface="Arial"/>
              </a:rPr>
              <a:t>s </a:t>
            </a:r>
            <a:r>
              <a:rPr sz="659" spc="11" dirty="0">
                <a:solidFill>
                  <a:srgbClr val="222B38"/>
                </a:solidFill>
                <a:latin typeface="Arial"/>
                <a:cs typeface="Arial"/>
              </a:rPr>
              <a:t>He</a:t>
            </a:r>
            <a:r>
              <a:rPr sz="659" spc="21" dirty="0">
                <a:solidFill>
                  <a:srgbClr val="222B38"/>
                </a:solidFill>
                <a:latin typeface="Arial"/>
                <a:cs typeface="Arial"/>
              </a:rPr>
              <a:t>m</a:t>
            </a:r>
            <a:r>
              <a:rPr sz="659" spc="8" dirty="0">
                <a:solidFill>
                  <a:srgbClr val="222B38"/>
                </a:solidFill>
                <a:latin typeface="Arial"/>
                <a:cs typeface="Arial"/>
              </a:rPr>
              <a:t>pf</a:t>
            </a:r>
            <a:r>
              <a:rPr sz="659" spc="5" dirty="0">
                <a:solidFill>
                  <a:srgbClr val="222B38"/>
                </a:solidFill>
                <a:latin typeface="Arial"/>
                <a:cs typeface="Arial"/>
              </a:rPr>
              <a:t>l</a:t>
            </a:r>
            <a:r>
              <a:rPr sz="659" spc="-3" dirty="0">
                <a:solidFill>
                  <a:srgbClr val="222B38"/>
                </a:solidFill>
                <a:latin typeface="Arial"/>
                <a:cs typeface="Arial"/>
              </a:rPr>
              <a:t>i</a:t>
            </a:r>
            <a:r>
              <a:rPr sz="659" spc="11" dirty="0">
                <a:solidFill>
                  <a:srgbClr val="222B38"/>
                </a:solidFill>
                <a:latin typeface="Arial"/>
                <a:cs typeface="Arial"/>
              </a:rPr>
              <a:t>ng</a:t>
            </a:r>
            <a:endParaRPr sz="659">
              <a:latin typeface="Arial"/>
              <a:cs typeface="Arial"/>
            </a:endParaRPr>
          </a:p>
        </p:txBody>
      </p:sp>
      <p:sp>
        <p:nvSpPr>
          <p:cNvPr id="161" name="object 161"/>
          <p:cNvSpPr txBox="1"/>
          <p:nvPr/>
        </p:nvSpPr>
        <p:spPr>
          <a:xfrm>
            <a:off x="6604314" y="2527648"/>
            <a:ext cx="700861" cy="310341"/>
          </a:xfrm>
          <a:prstGeom prst="rect">
            <a:avLst/>
          </a:prstGeom>
        </p:spPr>
        <p:txBody>
          <a:bodyPr vert="horz" wrap="square" lIns="0" tIns="0" rIns="0" bIns="0" rtlCol="0">
            <a:spAutoFit/>
          </a:bodyPr>
          <a:lstStyle/>
          <a:p>
            <a:pPr marL="184424" marR="19413" indent="-161329">
              <a:lnSpc>
                <a:spcPct val="103499"/>
              </a:lnSpc>
            </a:pPr>
            <a:r>
              <a:rPr sz="659" b="1" spc="13" dirty="0">
                <a:solidFill>
                  <a:srgbClr val="FFFFFF"/>
                </a:solidFill>
                <a:latin typeface="Arial"/>
                <a:cs typeface="Arial"/>
              </a:rPr>
              <a:t>De</a:t>
            </a:r>
            <a:r>
              <a:rPr sz="659" b="1" spc="3" dirty="0">
                <a:solidFill>
                  <a:srgbClr val="FFFFFF"/>
                </a:solidFill>
                <a:latin typeface="Arial"/>
                <a:cs typeface="Arial"/>
              </a:rPr>
              <a:t>p</a:t>
            </a:r>
            <a:r>
              <a:rPr sz="659" b="1" spc="8" dirty="0">
                <a:solidFill>
                  <a:srgbClr val="FFFFFF"/>
                </a:solidFill>
                <a:latin typeface="Arial"/>
                <a:cs typeface="Arial"/>
              </a:rPr>
              <a:t>uty</a:t>
            </a:r>
            <a:r>
              <a:rPr sz="659" b="1" spc="11" dirty="0">
                <a:solidFill>
                  <a:srgbClr val="FFFFFF"/>
                </a:solidFill>
                <a:latin typeface="Arial"/>
                <a:cs typeface="Arial"/>
              </a:rPr>
              <a:t> </a:t>
            </a:r>
            <a:r>
              <a:rPr sz="659" b="1" spc="8" dirty="0">
                <a:solidFill>
                  <a:srgbClr val="FFFFFF"/>
                </a:solidFill>
                <a:latin typeface="Arial"/>
                <a:cs typeface="Arial"/>
              </a:rPr>
              <a:t>Div</a:t>
            </a:r>
            <a:r>
              <a:rPr sz="659" b="1" spc="3" dirty="0">
                <a:solidFill>
                  <a:srgbClr val="FFFFFF"/>
                </a:solidFill>
                <a:latin typeface="Arial"/>
                <a:cs typeface="Arial"/>
              </a:rPr>
              <a:t>i</a:t>
            </a:r>
            <a:r>
              <a:rPr sz="659" b="1" spc="13" dirty="0">
                <a:solidFill>
                  <a:srgbClr val="FFFFFF"/>
                </a:solidFill>
                <a:latin typeface="Arial"/>
                <a:cs typeface="Arial"/>
              </a:rPr>
              <a:t>s</a:t>
            </a:r>
            <a:r>
              <a:rPr sz="659" b="1" spc="8" dirty="0">
                <a:solidFill>
                  <a:srgbClr val="FFFFFF"/>
                </a:solidFill>
                <a:latin typeface="Arial"/>
                <a:cs typeface="Arial"/>
              </a:rPr>
              <a:t>ion Di</a:t>
            </a:r>
            <a:r>
              <a:rPr sz="659" b="1" spc="11" dirty="0">
                <a:solidFill>
                  <a:srgbClr val="FFFFFF"/>
                </a:solidFill>
                <a:latin typeface="Arial"/>
                <a:cs typeface="Arial"/>
              </a:rPr>
              <a:t>re</a:t>
            </a:r>
            <a:r>
              <a:rPr sz="659" b="1" spc="5" dirty="0">
                <a:solidFill>
                  <a:srgbClr val="FFFFFF"/>
                </a:solidFill>
                <a:latin typeface="Arial"/>
                <a:cs typeface="Arial"/>
              </a:rPr>
              <a:t>c</a:t>
            </a:r>
            <a:r>
              <a:rPr sz="659" b="1" spc="8" dirty="0">
                <a:solidFill>
                  <a:srgbClr val="FFFFFF"/>
                </a:solidFill>
                <a:latin typeface="Arial"/>
                <a:cs typeface="Arial"/>
              </a:rPr>
              <a:t>tor</a:t>
            </a:r>
            <a:endParaRPr sz="659">
              <a:latin typeface="Arial"/>
              <a:cs typeface="Arial"/>
            </a:endParaRPr>
          </a:p>
          <a:p>
            <a:pPr marL="6694">
              <a:spcBef>
                <a:spcPts val="26"/>
              </a:spcBef>
            </a:pPr>
            <a:r>
              <a:rPr sz="659" b="1" spc="16" dirty="0">
                <a:solidFill>
                  <a:srgbClr val="FFFFFF"/>
                </a:solidFill>
                <a:latin typeface="Arial"/>
                <a:cs typeface="Arial"/>
              </a:rPr>
              <a:t>G</a:t>
            </a:r>
            <a:r>
              <a:rPr sz="659" b="1" spc="11" dirty="0">
                <a:solidFill>
                  <a:srgbClr val="FFFFFF"/>
                </a:solidFill>
                <a:latin typeface="Arial"/>
                <a:cs typeface="Arial"/>
              </a:rPr>
              <a:t>ene</a:t>
            </a:r>
            <a:r>
              <a:rPr sz="659" b="1" spc="8" dirty="0">
                <a:solidFill>
                  <a:srgbClr val="FFFFFF"/>
                </a:solidFill>
                <a:latin typeface="Arial"/>
                <a:cs typeface="Arial"/>
              </a:rPr>
              <a:t>ral</a:t>
            </a:r>
            <a:r>
              <a:rPr sz="659" b="1" spc="3" dirty="0">
                <a:solidFill>
                  <a:srgbClr val="FFFFFF"/>
                </a:solidFill>
                <a:latin typeface="Arial"/>
                <a:cs typeface="Arial"/>
              </a:rPr>
              <a:t> </a:t>
            </a:r>
            <a:r>
              <a:rPr sz="659" b="1" spc="21" dirty="0">
                <a:solidFill>
                  <a:srgbClr val="FFFFFF"/>
                </a:solidFill>
                <a:latin typeface="Arial"/>
                <a:cs typeface="Arial"/>
              </a:rPr>
              <a:t>C</a:t>
            </a:r>
            <a:r>
              <a:rPr sz="659" b="1" spc="11" dirty="0">
                <a:solidFill>
                  <a:srgbClr val="FFFFFF"/>
                </a:solidFill>
                <a:latin typeface="Arial"/>
                <a:cs typeface="Arial"/>
              </a:rPr>
              <a:t>o</a:t>
            </a:r>
            <a:r>
              <a:rPr sz="659" b="1" spc="3" dirty="0">
                <a:solidFill>
                  <a:srgbClr val="FFFFFF"/>
                </a:solidFill>
                <a:latin typeface="Arial"/>
                <a:cs typeface="Arial"/>
              </a:rPr>
              <a:t>u</a:t>
            </a:r>
            <a:r>
              <a:rPr sz="659" b="1" spc="11" dirty="0">
                <a:solidFill>
                  <a:srgbClr val="FFFFFF"/>
                </a:solidFill>
                <a:latin typeface="Arial"/>
                <a:cs typeface="Arial"/>
              </a:rPr>
              <a:t>n</a:t>
            </a:r>
            <a:r>
              <a:rPr sz="659" b="1" spc="13" dirty="0">
                <a:solidFill>
                  <a:srgbClr val="FFFFFF"/>
                </a:solidFill>
                <a:latin typeface="Arial"/>
                <a:cs typeface="Arial"/>
              </a:rPr>
              <a:t>s</a:t>
            </a:r>
            <a:r>
              <a:rPr sz="659" b="1" spc="8" dirty="0">
                <a:solidFill>
                  <a:srgbClr val="FFFFFF"/>
                </a:solidFill>
                <a:latin typeface="Arial"/>
                <a:cs typeface="Arial"/>
              </a:rPr>
              <a:t>el</a:t>
            </a:r>
            <a:endParaRPr sz="659">
              <a:latin typeface="Arial"/>
              <a:cs typeface="Arial"/>
            </a:endParaRPr>
          </a:p>
        </p:txBody>
      </p:sp>
      <p:sp>
        <p:nvSpPr>
          <p:cNvPr id="162" name="object 162"/>
          <p:cNvSpPr/>
          <p:nvPr/>
        </p:nvSpPr>
        <p:spPr>
          <a:xfrm>
            <a:off x="7031548" y="5361878"/>
            <a:ext cx="1101497" cy="160991"/>
          </a:xfrm>
          <a:custGeom>
            <a:avLst/>
            <a:gdLst/>
            <a:ahLst/>
            <a:cxnLst/>
            <a:rect l="l" t="t" r="r" b="b"/>
            <a:pathLst>
              <a:path w="2089784" h="305434">
                <a:moveTo>
                  <a:pt x="221749" y="0"/>
                </a:moveTo>
                <a:lnTo>
                  <a:pt x="0" y="0"/>
                </a:lnTo>
                <a:lnTo>
                  <a:pt x="0" y="221723"/>
                </a:lnTo>
                <a:lnTo>
                  <a:pt x="221749" y="304872"/>
                </a:lnTo>
                <a:lnTo>
                  <a:pt x="221749" y="0"/>
                </a:lnTo>
                <a:close/>
              </a:path>
              <a:path w="2089784" h="305434">
                <a:moveTo>
                  <a:pt x="2089275" y="0"/>
                </a:moveTo>
                <a:lnTo>
                  <a:pt x="1867526" y="0"/>
                </a:lnTo>
                <a:lnTo>
                  <a:pt x="1867526" y="304872"/>
                </a:lnTo>
                <a:lnTo>
                  <a:pt x="2089275" y="221723"/>
                </a:lnTo>
                <a:lnTo>
                  <a:pt x="2089275" y="0"/>
                </a:lnTo>
                <a:close/>
              </a:path>
            </a:pathLst>
          </a:custGeom>
          <a:solidFill>
            <a:srgbClr val="C9C9C9"/>
          </a:solidFill>
        </p:spPr>
        <p:txBody>
          <a:bodyPr wrap="square" lIns="0" tIns="0" rIns="0" bIns="0" rtlCol="0"/>
          <a:lstStyle/>
          <a:p>
            <a:endParaRPr sz="949"/>
          </a:p>
        </p:txBody>
      </p:sp>
      <p:sp>
        <p:nvSpPr>
          <p:cNvPr id="163" name="object 163"/>
          <p:cNvSpPr/>
          <p:nvPr/>
        </p:nvSpPr>
        <p:spPr>
          <a:xfrm>
            <a:off x="7031548" y="5361878"/>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164" name="object 164"/>
          <p:cNvSpPr/>
          <p:nvPr/>
        </p:nvSpPr>
        <p:spPr>
          <a:xfrm>
            <a:off x="8015896" y="5361878"/>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165" name="object 165"/>
          <p:cNvSpPr/>
          <p:nvPr/>
        </p:nvSpPr>
        <p:spPr>
          <a:xfrm>
            <a:off x="7089989" y="5075618"/>
            <a:ext cx="984352" cy="461886"/>
          </a:xfrm>
          <a:custGeom>
            <a:avLst/>
            <a:gdLst/>
            <a:ahLst/>
            <a:cxnLst/>
            <a:rect l="l" t="t" r="r" b="b"/>
            <a:pathLst>
              <a:path w="1867534" h="876300">
                <a:moveTo>
                  <a:pt x="0" y="875697"/>
                </a:moveTo>
                <a:lnTo>
                  <a:pt x="1867526" y="875697"/>
                </a:lnTo>
                <a:lnTo>
                  <a:pt x="1867526" y="0"/>
                </a:lnTo>
                <a:lnTo>
                  <a:pt x="0" y="0"/>
                </a:lnTo>
                <a:lnTo>
                  <a:pt x="0" y="875697"/>
                </a:lnTo>
                <a:close/>
              </a:path>
            </a:pathLst>
          </a:custGeom>
          <a:ln w="4106">
            <a:solidFill>
              <a:srgbClr val="C7C7C7"/>
            </a:solidFill>
          </a:ln>
        </p:spPr>
        <p:txBody>
          <a:bodyPr wrap="square" lIns="0" tIns="0" rIns="0" bIns="0" rtlCol="0"/>
          <a:lstStyle/>
          <a:p>
            <a:endParaRPr sz="949"/>
          </a:p>
        </p:txBody>
      </p:sp>
      <p:sp>
        <p:nvSpPr>
          <p:cNvPr id="166" name="object 166"/>
          <p:cNvSpPr/>
          <p:nvPr/>
        </p:nvSpPr>
        <p:spPr>
          <a:xfrm>
            <a:off x="7031548" y="5361871"/>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167" name="object 167"/>
          <p:cNvSpPr/>
          <p:nvPr/>
        </p:nvSpPr>
        <p:spPr>
          <a:xfrm>
            <a:off x="7031548" y="5361871"/>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168" name="object 168"/>
          <p:cNvSpPr/>
          <p:nvPr/>
        </p:nvSpPr>
        <p:spPr>
          <a:xfrm>
            <a:off x="7031548" y="5361871"/>
            <a:ext cx="1101497" cy="117145"/>
          </a:xfrm>
          <a:custGeom>
            <a:avLst/>
            <a:gdLst/>
            <a:ahLst/>
            <a:cxnLst/>
            <a:rect l="l" t="t" r="r" b="b"/>
            <a:pathLst>
              <a:path w="2089784" h="222250">
                <a:moveTo>
                  <a:pt x="0" y="221736"/>
                </a:moveTo>
                <a:lnTo>
                  <a:pt x="2089249" y="221736"/>
                </a:lnTo>
                <a:lnTo>
                  <a:pt x="2089249" y="0"/>
                </a:lnTo>
                <a:lnTo>
                  <a:pt x="0" y="0"/>
                </a:lnTo>
                <a:lnTo>
                  <a:pt x="0" y="221736"/>
                </a:lnTo>
                <a:close/>
              </a:path>
            </a:pathLst>
          </a:custGeom>
          <a:ln w="4106">
            <a:solidFill>
              <a:srgbClr val="4671C4"/>
            </a:solidFill>
          </a:ln>
        </p:spPr>
        <p:txBody>
          <a:bodyPr wrap="square" lIns="0" tIns="0" rIns="0" bIns="0" rtlCol="0"/>
          <a:lstStyle/>
          <a:p>
            <a:endParaRPr sz="949"/>
          </a:p>
        </p:txBody>
      </p:sp>
      <p:sp>
        <p:nvSpPr>
          <p:cNvPr id="169" name="object 169"/>
          <p:cNvSpPr/>
          <p:nvPr/>
        </p:nvSpPr>
        <p:spPr>
          <a:xfrm>
            <a:off x="7031548" y="5361878"/>
            <a:ext cx="1101497" cy="160991"/>
          </a:xfrm>
          <a:custGeom>
            <a:avLst/>
            <a:gdLst/>
            <a:ahLst/>
            <a:cxnLst/>
            <a:rect l="l" t="t" r="r" b="b"/>
            <a:pathLst>
              <a:path w="2089784" h="305434">
                <a:moveTo>
                  <a:pt x="221749" y="0"/>
                </a:moveTo>
                <a:lnTo>
                  <a:pt x="0" y="0"/>
                </a:lnTo>
                <a:lnTo>
                  <a:pt x="0" y="221723"/>
                </a:lnTo>
                <a:lnTo>
                  <a:pt x="221749" y="304872"/>
                </a:lnTo>
                <a:lnTo>
                  <a:pt x="221749" y="0"/>
                </a:lnTo>
                <a:close/>
              </a:path>
              <a:path w="2089784" h="305434">
                <a:moveTo>
                  <a:pt x="2089275" y="0"/>
                </a:moveTo>
                <a:lnTo>
                  <a:pt x="1867526" y="0"/>
                </a:lnTo>
                <a:lnTo>
                  <a:pt x="1867526" y="304872"/>
                </a:lnTo>
                <a:lnTo>
                  <a:pt x="2089275" y="221723"/>
                </a:lnTo>
                <a:lnTo>
                  <a:pt x="2089275" y="0"/>
                </a:lnTo>
                <a:close/>
              </a:path>
            </a:pathLst>
          </a:custGeom>
          <a:solidFill>
            <a:srgbClr val="C9C9C9"/>
          </a:solidFill>
        </p:spPr>
        <p:txBody>
          <a:bodyPr wrap="square" lIns="0" tIns="0" rIns="0" bIns="0" rtlCol="0"/>
          <a:lstStyle/>
          <a:p>
            <a:endParaRPr sz="949"/>
          </a:p>
        </p:txBody>
      </p:sp>
      <p:sp>
        <p:nvSpPr>
          <p:cNvPr id="170" name="object 170"/>
          <p:cNvSpPr/>
          <p:nvPr/>
        </p:nvSpPr>
        <p:spPr>
          <a:xfrm>
            <a:off x="7031548" y="5361878"/>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171" name="object 171"/>
          <p:cNvSpPr/>
          <p:nvPr/>
        </p:nvSpPr>
        <p:spPr>
          <a:xfrm>
            <a:off x="8015896" y="5361878"/>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172" name="object 172"/>
          <p:cNvSpPr/>
          <p:nvPr/>
        </p:nvSpPr>
        <p:spPr>
          <a:xfrm>
            <a:off x="7089989" y="5075618"/>
            <a:ext cx="984352" cy="461886"/>
          </a:xfrm>
          <a:custGeom>
            <a:avLst/>
            <a:gdLst/>
            <a:ahLst/>
            <a:cxnLst/>
            <a:rect l="l" t="t" r="r" b="b"/>
            <a:pathLst>
              <a:path w="1867534" h="876300">
                <a:moveTo>
                  <a:pt x="0" y="875697"/>
                </a:moveTo>
                <a:lnTo>
                  <a:pt x="1867526" y="875697"/>
                </a:lnTo>
                <a:lnTo>
                  <a:pt x="1867526" y="0"/>
                </a:lnTo>
                <a:lnTo>
                  <a:pt x="0" y="0"/>
                </a:lnTo>
                <a:lnTo>
                  <a:pt x="0" y="875697"/>
                </a:lnTo>
                <a:close/>
              </a:path>
            </a:pathLst>
          </a:custGeom>
          <a:ln w="4106">
            <a:solidFill>
              <a:srgbClr val="C7C7C7"/>
            </a:solidFill>
          </a:ln>
        </p:spPr>
        <p:txBody>
          <a:bodyPr wrap="square" lIns="0" tIns="0" rIns="0" bIns="0" rtlCol="0"/>
          <a:lstStyle/>
          <a:p>
            <a:endParaRPr sz="949"/>
          </a:p>
        </p:txBody>
      </p:sp>
      <p:sp>
        <p:nvSpPr>
          <p:cNvPr id="173" name="object 173"/>
          <p:cNvSpPr/>
          <p:nvPr/>
        </p:nvSpPr>
        <p:spPr>
          <a:xfrm>
            <a:off x="7031548" y="5361871"/>
            <a:ext cx="1042925" cy="117145"/>
          </a:xfrm>
          <a:custGeom>
            <a:avLst/>
            <a:gdLst/>
            <a:ahLst/>
            <a:cxnLst/>
            <a:rect l="l" t="t" r="r" b="b"/>
            <a:pathLst>
              <a:path w="1978659" h="222250">
                <a:moveTo>
                  <a:pt x="0" y="221736"/>
                </a:moveTo>
                <a:lnTo>
                  <a:pt x="1978401" y="221736"/>
                </a:lnTo>
                <a:lnTo>
                  <a:pt x="1978401" y="0"/>
                </a:lnTo>
                <a:lnTo>
                  <a:pt x="0" y="0"/>
                </a:lnTo>
                <a:lnTo>
                  <a:pt x="0" y="221736"/>
                </a:lnTo>
                <a:close/>
              </a:path>
            </a:pathLst>
          </a:custGeom>
          <a:solidFill>
            <a:srgbClr val="FFFFFF"/>
          </a:solidFill>
        </p:spPr>
        <p:txBody>
          <a:bodyPr wrap="square" lIns="0" tIns="0" rIns="0" bIns="0" rtlCol="0"/>
          <a:lstStyle/>
          <a:p>
            <a:endParaRPr sz="949"/>
          </a:p>
        </p:txBody>
      </p:sp>
      <p:sp>
        <p:nvSpPr>
          <p:cNvPr id="174" name="object 174"/>
          <p:cNvSpPr/>
          <p:nvPr/>
        </p:nvSpPr>
        <p:spPr>
          <a:xfrm>
            <a:off x="7031548" y="5361871"/>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175" name="object 175"/>
          <p:cNvSpPr/>
          <p:nvPr/>
        </p:nvSpPr>
        <p:spPr>
          <a:xfrm>
            <a:off x="7031548" y="5361871"/>
            <a:ext cx="1101497" cy="117145"/>
          </a:xfrm>
          <a:custGeom>
            <a:avLst/>
            <a:gdLst/>
            <a:ahLst/>
            <a:cxnLst/>
            <a:rect l="l" t="t" r="r" b="b"/>
            <a:pathLst>
              <a:path w="2089784" h="222250">
                <a:moveTo>
                  <a:pt x="0" y="221736"/>
                </a:moveTo>
                <a:lnTo>
                  <a:pt x="2089249" y="221736"/>
                </a:lnTo>
                <a:lnTo>
                  <a:pt x="2089249" y="0"/>
                </a:lnTo>
                <a:lnTo>
                  <a:pt x="0" y="0"/>
                </a:lnTo>
                <a:lnTo>
                  <a:pt x="0" y="221736"/>
                </a:lnTo>
                <a:close/>
              </a:path>
            </a:pathLst>
          </a:custGeom>
          <a:ln w="4106">
            <a:solidFill>
              <a:srgbClr val="4671C4"/>
            </a:solidFill>
          </a:ln>
        </p:spPr>
        <p:txBody>
          <a:bodyPr wrap="square" lIns="0" tIns="0" rIns="0" bIns="0" rtlCol="0"/>
          <a:lstStyle/>
          <a:p>
            <a:endParaRPr sz="949"/>
          </a:p>
        </p:txBody>
      </p:sp>
      <p:sp>
        <p:nvSpPr>
          <p:cNvPr id="176" name="object 176"/>
          <p:cNvSpPr txBox="1"/>
          <p:nvPr/>
        </p:nvSpPr>
        <p:spPr>
          <a:xfrm>
            <a:off x="7089989" y="5075618"/>
            <a:ext cx="984352" cy="203774"/>
          </a:xfrm>
          <a:prstGeom prst="rect">
            <a:avLst/>
          </a:prstGeom>
        </p:spPr>
        <p:txBody>
          <a:bodyPr vert="horz" wrap="square" lIns="0" tIns="0" rIns="0" bIns="0" rtlCol="0">
            <a:spAutoFit/>
          </a:bodyPr>
          <a:lstStyle/>
          <a:p>
            <a:pPr marL="191453" marR="35814" indent="-169028">
              <a:lnSpc>
                <a:spcPct val="113900"/>
              </a:lnSpc>
            </a:pPr>
            <a:r>
              <a:rPr sz="606" spc="3" dirty="0">
                <a:solidFill>
                  <a:srgbClr val="222B38"/>
                </a:solidFill>
                <a:latin typeface="Arial"/>
                <a:cs typeface="Arial"/>
              </a:rPr>
              <a:t>A</a:t>
            </a:r>
            <a:r>
              <a:rPr sz="606" spc="5" dirty="0">
                <a:solidFill>
                  <a:srgbClr val="222B38"/>
                </a:solidFill>
                <a:latin typeface="Arial"/>
                <a:cs typeface="Arial"/>
              </a:rPr>
              <a:t>s</a:t>
            </a:r>
            <a:r>
              <a:rPr sz="606" spc="-3" dirty="0">
                <a:solidFill>
                  <a:srgbClr val="222B38"/>
                </a:solidFill>
                <a:latin typeface="Arial"/>
                <a:cs typeface="Arial"/>
              </a:rPr>
              <a:t>s</a:t>
            </a:r>
            <a:r>
              <a:rPr sz="606" dirty="0">
                <a:solidFill>
                  <a:srgbClr val="222B38"/>
                </a:solidFill>
                <a:latin typeface="Arial"/>
                <a:cs typeface="Arial"/>
              </a:rPr>
              <a:t>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a</a:t>
            </a:r>
            <a:r>
              <a:rPr sz="606" spc="-5" dirty="0">
                <a:solidFill>
                  <a:srgbClr val="222B38"/>
                </a:solidFill>
                <a:latin typeface="Arial"/>
                <a:cs typeface="Arial"/>
              </a:rPr>
              <a:t>n</a:t>
            </a:r>
            <a:r>
              <a:rPr sz="606" dirty="0">
                <a:solidFill>
                  <a:srgbClr val="222B38"/>
                </a:solidFill>
                <a:latin typeface="Arial"/>
                <a:cs typeface="Arial"/>
              </a:rPr>
              <a:t>t</a:t>
            </a:r>
            <a:r>
              <a:rPr sz="606" spc="3" dirty="0">
                <a:solidFill>
                  <a:srgbClr val="222B38"/>
                </a:solidFill>
                <a:latin typeface="Arial"/>
                <a:cs typeface="Arial"/>
              </a:rPr>
              <a:t> </a:t>
            </a:r>
            <a:r>
              <a:rPr sz="606" spc="-3" dirty="0">
                <a:solidFill>
                  <a:srgbClr val="222B38"/>
                </a:solidFill>
                <a:latin typeface="Arial"/>
                <a:cs typeface="Arial"/>
              </a:rPr>
              <a:t>G</a:t>
            </a:r>
            <a:r>
              <a:rPr sz="606" spc="3" dirty="0">
                <a:solidFill>
                  <a:srgbClr val="222B38"/>
                </a:solidFill>
                <a:latin typeface="Arial"/>
                <a:cs typeface="Arial"/>
              </a:rPr>
              <a:t>ener</a:t>
            </a:r>
            <a:r>
              <a:rPr sz="606" spc="-5" dirty="0">
                <a:solidFill>
                  <a:srgbClr val="222B38"/>
                </a:solidFill>
                <a:latin typeface="Arial"/>
                <a:cs typeface="Arial"/>
              </a:rPr>
              <a:t>a</a:t>
            </a:r>
            <a:r>
              <a:rPr sz="606" dirty="0">
                <a:solidFill>
                  <a:srgbClr val="222B38"/>
                </a:solidFill>
                <a:latin typeface="Arial"/>
                <a:cs typeface="Arial"/>
              </a:rPr>
              <a:t>l</a:t>
            </a:r>
            <a:r>
              <a:rPr sz="606" spc="3" dirty="0">
                <a:solidFill>
                  <a:srgbClr val="222B38"/>
                </a:solidFill>
                <a:latin typeface="Arial"/>
                <a:cs typeface="Arial"/>
              </a:rPr>
              <a:t> Co</a:t>
            </a:r>
            <a:r>
              <a:rPr sz="606" spc="-5" dirty="0">
                <a:solidFill>
                  <a:srgbClr val="222B38"/>
                </a:solidFill>
                <a:latin typeface="Arial"/>
                <a:cs typeface="Arial"/>
              </a:rPr>
              <a:t>u</a:t>
            </a:r>
            <a:r>
              <a:rPr sz="606" spc="3" dirty="0">
                <a:solidFill>
                  <a:srgbClr val="222B38"/>
                </a:solidFill>
                <a:latin typeface="Arial"/>
                <a:cs typeface="Arial"/>
              </a:rPr>
              <a:t>n</a:t>
            </a:r>
            <a:r>
              <a:rPr sz="606" spc="5" dirty="0">
                <a:solidFill>
                  <a:srgbClr val="222B38"/>
                </a:solidFill>
                <a:latin typeface="Arial"/>
                <a:cs typeface="Arial"/>
              </a:rPr>
              <a:t>s</a:t>
            </a:r>
            <a:r>
              <a:rPr sz="606" spc="-5" dirty="0">
                <a:solidFill>
                  <a:srgbClr val="222B38"/>
                </a:solidFill>
                <a:latin typeface="Arial"/>
                <a:cs typeface="Arial"/>
              </a:rPr>
              <a:t>e</a:t>
            </a:r>
            <a:r>
              <a:rPr sz="606" dirty="0">
                <a:solidFill>
                  <a:srgbClr val="222B38"/>
                </a:solidFill>
                <a:latin typeface="Arial"/>
                <a:cs typeface="Arial"/>
              </a:rPr>
              <a:t>l</a:t>
            </a:r>
            <a:r>
              <a:rPr sz="606" spc="3" dirty="0">
                <a:solidFill>
                  <a:srgbClr val="222B38"/>
                </a:solidFill>
                <a:latin typeface="Arial"/>
                <a:cs typeface="Arial"/>
              </a:rPr>
              <a:t> Ro</a:t>
            </a:r>
            <a:r>
              <a:rPr sz="606" spc="-3" dirty="0">
                <a:solidFill>
                  <a:srgbClr val="222B38"/>
                </a:solidFill>
                <a:latin typeface="Arial"/>
                <a:cs typeface="Arial"/>
              </a:rPr>
              <a:t>s</a:t>
            </a:r>
            <a:r>
              <a:rPr sz="606" spc="3" dirty="0">
                <a:solidFill>
                  <a:srgbClr val="222B38"/>
                </a:solidFill>
                <a:latin typeface="Arial"/>
                <a:cs typeface="Arial"/>
              </a:rPr>
              <a:t>hon</a:t>
            </a:r>
            <a:r>
              <a:rPr sz="606" spc="-5" dirty="0">
                <a:solidFill>
                  <a:srgbClr val="222B38"/>
                </a:solidFill>
                <a:latin typeface="Arial"/>
                <a:cs typeface="Arial"/>
              </a:rPr>
              <a:t>d</a:t>
            </a:r>
            <a:r>
              <a:rPr sz="606" spc="3" dirty="0">
                <a:solidFill>
                  <a:srgbClr val="222B38"/>
                </a:solidFill>
                <a:latin typeface="Arial"/>
                <a:cs typeface="Arial"/>
              </a:rPr>
              <a:t>a S</a:t>
            </a:r>
            <a:r>
              <a:rPr sz="606" spc="5" dirty="0">
                <a:solidFill>
                  <a:srgbClr val="222B38"/>
                </a:solidFill>
                <a:latin typeface="Arial"/>
                <a:cs typeface="Arial"/>
              </a:rPr>
              <a:t>u</a:t>
            </a:r>
            <a:r>
              <a:rPr sz="606" spc="-8" dirty="0">
                <a:solidFill>
                  <a:srgbClr val="222B38"/>
                </a:solidFill>
                <a:latin typeface="Arial"/>
                <a:cs typeface="Arial"/>
              </a:rPr>
              <a:t>t</a:t>
            </a:r>
            <a:r>
              <a:rPr sz="606" dirty="0">
                <a:solidFill>
                  <a:srgbClr val="222B38"/>
                </a:solidFill>
                <a:latin typeface="Arial"/>
                <a:cs typeface="Arial"/>
              </a:rPr>
              <a:t>t</a:t>
            </a:r>
            <a:r>
              <a:rPr sz="606" spc="5" dirty="0">
                <a:solidFill>
                  <a:srgbClr val="222B38"/>
                </a:solidFill>
                <a:latin typeface="Arial"/>
                <a:cs typeface="Arial"/>
              </a:rPr>
              <a:t>o</a:t>
            </a:r>
            <a:r>
              <a:rPr sz="606" spc="3" dirty="0">
                <a:solidFill>
                  <a:srgbClr val="222B38"/>
                </a:solidFill>
                <a:latin typeface="Arial"/>
                <a:cs typeface="Arial"/>
              </a:rPr>
              <a:t>n</a:t>
            </a:r>
            <a:endParaRPr sz="606">
              <a:latin typeface="Arial"/>
              <a:cs typeface="Arial"/>
            </a:endParaRPr>
          </a:p>
        </p:txBody>
      </p:sp>
      <p:sp>
        <p:nvSpPr>
          <p:cNvPr id="177" name="object 177"/>
          <p:cNvSpPr/>
          <p:nvPr/>
        </p:nvSpPr>
        <p:spPr>
          <a:xfrm>
            <a:off x="7031548" y="5361878"/>
            <a:ext cx="1101497" cy="160991"/>
          </a:xfrm>
          <a:custGeom>
            <a:avLst/>
            <a:gdLst/>
            <a:ahLst/>
            <a:cxnLst/>
            <a:rect l="l" t="t" r="r" b="b"/>
            <a:pathLst>
              <a:path w="2089784" h="305434">
                <a:moveTo>
                  <a:pt x="221749" y="0"/>
                </a:moveTo>
                <a:lnTo>
                  <a:pt x="0" y="0"/>
                </a:lnTo>
                <a:lnTo>
                  <a:pt x="0" y="221723"/>
                </a:lnTo>
                <a:lnTo>
                  <a:pt x="221749" y="304872"/>
                </a:lnTo>
                <a:lnTo>
                  <a:pt x="221749" y="0"/>
                </a:lnTo>
                <a:close/>
              </a:path>
              <a:path w="2089784" h="305434">
                <a:moveTo>
                  <a:pt x="2089275" y="0"/>
                </a:moveTo>
                <a:lnTo>
                  <a:pt x="1867526" y="0"/>
                </a:lnTo>
                <a:lnTo>
                  <a:pt x="1867526" y="304872"/>
                </a:lnTo>
                <a:lnTo>
                  <a:pt x="2089275" y="221723"/>
                </a:lnTo>
                <a:lnTo>
                  <a:pt x="2089275" y="0"/>
                </a:lnTo>
                <a:close/>
              </a:path>
            </a:pathLst>
          </a:custGeom>
          <a:solidFill>
            <a:srgbClr val="C9C9C9"/>
          </a:solidFill>
        </p:spPr>
        <p:txBody>
          <a:bodyPr wrap="square" lIns="0" tIns="0" rIns="0" bIns="0" rtlCol="0"/>
          <a:lstStyle/>
          <a:p>
            <a:endParaRPr sz="949"/>
          </a:p>
        </p:txBody>
      </p:sp>
      <p:sp>
        <p:nvSpPr>
          <p:cNvPr id="178" name="object 178"/>
          <p:cNvSpPr/>
          <p:nvPr/>
        </p:nvSpPr>
        <p:spPr>
          <a:xfrm>
            <a:off x="7031548" y="5361878"/>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179" name="object 179"/>
          <p:cNvSpPr/>
          <p:nvPr/>
        </p:nvSpPr>
        <p:spPr>
          <a:xfrm>
            <a:off x="8015896" y="5361878"/>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180" name="object 180"/>
          <p:cNvSpPr/>
          <p:nvPr/>
        </p:nvSpPr>
        <p:spPr>
          <a:xfrm>
            <a:off x="7089989" y="5075618"/>
            <a:ext cx="984352" cy="286503"/>
          </a:xfrm>
          <a:custGeom>
            <a:avLst/>
            <a:gdLst/>
            <a:ahLst/>
            <a:cxnLst/>
            <a:rect l="l" t="t" r="r" b="b"/>
            <a:pathLst>
              <a:path w="1867534" h="543559">
                <a:moveTo>
                  <a:pt x="0" y="543086"/>
                </a:moveTo>
                <a:lnTo>
                  <a:pt x="1867526" y="543086"/>
                </a:lnTo>
                <a:lnTo>
                  <a:pt x="1867526" y="0"/>
                </a:lnTo>
                <a:lnTo>
                  <a:pt x="0" y="0"/>
                </a:lnTo>
                <a:lnTo>
                  <a:pt x="0" y="543086"/>
                </a:lnTo>
                <a:close/>
              </a:path>
            </a:pathLst>
          </a:custGeom>
          <a:solidFill>
            <a:srgbClr val="CCCCCC"/>
          </a:solidFill>
        </p:spPr>
        <p:txBody>
          <a:bodyPr wrap="square" lIns="0" tIns="0" rIns="0" bIns="0" rtlCol="0"/>
          <a:lstStyle/>
          <a:p>
            <a:endParaRPr sz="949"/>
          </a:p>
        </p:txBody>
      </p:sp>
      <p:sp>
        <p:nvSpPr>
          <p:cNvPr id="181" name="object 181"/>
          <p:cNvSpPr/>
          <p:nvPr/>
        </p:nvSpPr>
        <p:spPr>
          <a:xfrm>
            <a:off x="7089989" y="5478746"/>
            <a:ext cx="984352" cy="58572"/>
          </a:xfrm>
          <a:custGeom>
            <a:avLst/>
            <a:gdLst/>
            <a:ahLst/>
            <a:cxnLst/>
            <a:rect l="l" t="t" r="r" b="b"/>
            <a:pathLst>
              <a:path w="1867534" h="111125">
                <a:moveTo>
                  <a:pt x="0" y="110874"/>
                </a:moveTo>
                <a:lnTo>
                  <a:pt x="1867526" y="110874"/>
                </a:lnTo>
                <a:lnTo>
                  <a:pt x="1867526" y="0"/>
                </a:lnTo>
                <a:lnTo>
                  <a:pt x="0" y="0"/>
                </a:lnTo>
                <a:lnTo>
                  <a:pt x="0" y="110874"/>
                </a:lnTo>
                <a:close/>
              </a:path>
            </a:pathLst>
          </a:custGeom>
          <a:solidFill>
            <a:srgbClr val="CCCCCC"/>
          </a:solidFill>
        </p:spPr>
        <p:txBody>
          <a:bodyPr wrap="square" lIns="0" tIns="0" rIns="0" bIns="0" rtlCol="0"/>
          <a:lstStyle/>
          <a:p>
            <a:endParaRPr sz="949"/>
          </a:p>
        </p:txBody>
      </p:sp>
      <p:sp>
        <p:nvSpPr>
          <p:cNvPr id="182" name="object 182"/>
          <p:cNvSpPr/>
          <p:nvPr/>
        </p:nvSpPr>
        <p:spPr>
          <a:xfrm>
            <a:off x="7089989" y="5075618"/>
            <a:ext cx="984352" cy="461886"/>
          </a:xfrm>
          <a:custGeom>
            <a:avLst/>
            <a:gdLst/>
            <a:ahLst/>
            <a:cxnLst/>
            <a:rect l="l" t="t" r="r" b="b"/>
            <a:pathLst>
              <a:path w="1867534" h="876300">
                <a:moveTo>
                  <a:pt x="0" y="875697"/>
                </a:moveTo>
                <a:lnTo>
                  <a:pt x="1867526" y="875697"/>
                </a:lnTo>
                <a:lnTo>
                  <a:pt x="1867526" y="0"/>
                </a:lnTo>
                <a:lnTo>
                  <a:pt x="0" y="0"/>
                </a:lnTo>
                <a:lnTo>
                  <a:pt x="0" y="875697"/>
                </a:lnTo>
                <a:close/>
              </a:path>
            </a:pathLst>
          </a:custGeom>
          <a:ln w="4106">
            <a:solidFill>
              <a:srgbClr val="C7C7C7"/>
            </a:solidFill>
          </a:ln>
        </p:spPr>
        <p:txBody>
          <a:bodyPr wrap="square" lIns="0" tIns="0" rIns="0" bIns="0" rtlCol="0"/>
          <a:lstStyle/>
          <a:p>
            <a:endParaRPr sz="949"/>
          </a:p>
        </p:txBody>
      </p:sp>
      <p:sp>
        <p:nvSpPr>
          <p:cNvPr id="183" name="object 183"/>
          <p:cNvSpPr/>
          <p:nvPr/>
        </p:nvSpPr>
        <p:spPr>
          <a:xfrm>
            <a:off x="7031548" y="5361871"/>
            <a:ext cx="1101497" cy="117145"/>
          </a:xfrm>
          <a:custGeom>
            <a:avLst/>
            <a:gdLst/>
            <a:ahLst/>
            <a:cxnLst/>
            <a:rect l="l" t="t" r="r" b="b"/>
            <a:pathLst>
              <a:path w="2089784" h="222250">
                <a:moveTo>
                  <a:pt x="0" y="221736"/>
                </a:moveTo>
                <a:lnTo>
                  <a:pt x="2089249" y="221736"/>
                </a:lnTo>
                <a:lnTo>
                  <a:pt x="2089249" y="0"/>
                </a:lnTo>
                <a:lnTo>
                  <a:pt x="0" y="0"/>
                </a:lnTo>
                <a:lnTo>
                  <a:pt x="0" y="221736"/>
                </a:lnTo>
                <a:close/>
              </a:path>
            </a:pathLst>
          </a:custGeom>
          <a:solidFill>
            <a:srgbClr val="FFFFFF"/>
          </a:solidFill>
        </p:spPr>
        <p:txBody>
          <a:bodyPr wrap="square" lIns="0" tIns="0" rIns="0" bIns="0" rtlCol="0"/>
          <a:lstStyle/>
          <a:p>
            <a:endParaRPr sz="949"/>
          </a:p>
        </p:txBody>
      </p:sp>
      <p:sp>
        <p:nvSpPr>
          <p:cNvPr id="184" name="object 184"/>
          <p:cNvSpPr/>
          <p:nvPr/>
        </p:nvSpPr>
        <p:spPr>
          <a:xfrm>
            <a:off x="7031548" y="5361871"/>
            <a:ext cx="1101497" cy="117145"/>
          </a:xfrm>
          <a:custGeom>
            <a:avLst/>
            <a:gdLst/>
            <a:ahLst/>
            <a:cxnLst/>
            <a:rect l="l" t="t" r="r" b="b"/>
            <a:pathLst>
              <a:path w="2089784" h="222250">
                <a:moveTo>
                  <a:pt x="0" y="221736"/>
                </a:moveTo>
                <a:lnTo>
                  <a:pt x="2089249" y="221736"/>
                </a:lnTo>
                <a:lnTo>
                  <a:pt x="2089249" y="0"/>
                </a:lnTo>
                <a:lnTo>
                  <a:pt x="0" y="0"/>
                </a:lnTo>
                <a:lnTo>
                  <a:pt x="0" y="221736"/>
                </a:lnTo>
                <a:close/>
              </a:path>
            </a:pathLst>
          </a:custGeom>
          <a:ln w="4106">
            <a:solidFill>
              <a:srgbClr val="4671C4"/>
            </a:solidFill>
          </a:ln>
        </p:spPr>
        <p:txBody>
          <a:bodyPr wrap="square" lIns="0" tIns="0" rIns="0" bIns="0" rtlCol="0"/>
          <a:lstStyle/>
          <a:p>
            <a:endParaRPr sz="949"/>
          </a:p>
        </p:txBody>
      </p:sp>
      <p:sp>
        <p:nvSpPr>
          <p:cNvPr id="185" name="object 185"/>
          <p:cNvSpPr txBox="1"/>
          <p:nvPr/>
        </p:nvSpPr>
        <p:spPr>
          <a:xfrm>
            <a:off x="7275045" y="5374673"/>
            <a:ext cx="615513"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Ro</a:t>
            </a:r>
            <a:r>
              <a:rPr sz="606" spc="-3" dirty="0">
                <a:solidFill>
                  <a:srgbClr val="222B38"/>
                </a:solidFill>
                <a:latin typeface="Arial"/>
                <a:cs typeface="Arial"/>
              </a:rPr>
              <a:t>s</a:t>
            </a:r>
            <a:r>
              <a:rPr sz="606" spc="3" dirty="0">
                <a:solidFill>
                  <a:srgbClr val="222B38"/>
                </a:solidFill>
                <a:latin typeface="Arial"/>
                <a:cs typeface="Arial"/>
              </a:rPr>
              <a:t>hon</a:t>
            </a:r>
            <a:r>
              <a:rPr sz="606" spc="-5" dirty="0">
                <a:solidFill>
                  <a:srgbClr val="222B38"/>
                </a:solidFill>
                <a:latin typeface="Arial"/>
                <a:cs typeface="Arial"/>
              </a:rPr>
              <a:t>d</a:t>
            </a:r>
            <a:r>
              <a:rPr sz="606" spc="3" dirty="0">
                <a:solidFill>
                  <a:srgbClr val="222B38"/>
                </a:solidFill>
                <a:latin typeface="Arial"/>
                <a:cs typeface="Arial"/>
              </a:rPr>
              <a:t>a S</a:t>
            </a:r>
            <a:r>
              <a:rPr sz="606" spc="5" dirty="0">
                <a:solidFill>
                  <a:srgbClr val="222B38"/>
                </a:solidFill>
                <a:latin typeface="Arial"/>
                <a:cs typeface="Arial"/>
              </a:rPr>
              <a:t>u</a:t>
            </a:r>
            <a:r>
              <a:rPr sz="606" spc="-8" dirty="0">
                <a:solidFill>
                  <a:srgbClr val="222B38"/>
                </a:solidFill>
                <a:latin typeface="Arial"/>
                <a:cs typeface="Arial"/>
              </a:rPr>
              <a:t>t</a:t>
            </a:r>
            <a:r>
              <a:rPr sz="606" dirty="0">
                <a:solidFill>
                  <a:srgbClr val="222B38"/>
                </a:solidFill>
                <a:latin typeface="Arial"/>
                <a:cs typeface="Arial"/>
              </a:rPr>
              <a:t>t</a:t>
            </a:r>
            <a:r>
              <a:rPr sz="606" spc="5" dirty="0">
                <a:solidFill>
                  <a:srgbClr val="222B38"/>
                </a:solidFill>
                <a:latin typeface="Arial"/>
                <a:cs typeface="Arial"/>
              </a:rPr>
              <a:t>o</a:t>
            </a:r>
            <a:r>
              <a:rPr sz="606" spc="3" dirty="0">
                <a:solidFill>
                  <a:srgbClr val="222B38"/>
                </a:solidFill>
                <a:latin typeface="Arial"/>
                <a:cs typeface="Arial"/>
              </a:rPr>
              <a:t>n</a:t>
            </a:r>
            <a:endParaRPr sz="606">
              <a:latin typeface="Arial"/>
              <a:cs typeface="Arial"/>
            </a:endParaRPr>
          </a:p>
        </p:txBody>
      </p:sp>
      <p:sp>
        <p:nvSpPr>
          <p:cNvPr id="186" name="object 186"/>
          <p:cNvSpPr txBox="1"/>
          <p:nvPr/>
        </p:nvSpPr>
        <p:spPr>
          <a:xfrm>
            <a:off x="7106191" y="5269469"/>
            <a:ext cx="934817"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A</a:t>
            </a:r>
            <a:r>
              <a:rPr sz="606" spc="5" dirty="0">
                <a:solidFill>
                  <a:srgbClr val="222B38"/>
                </a:solidFill>
                <a:latin typeface="Arial"/>
                <a:cs typeface="Arial"/>
              </a:rPr>
              <a:t>s</a:t>
            </a:r>
            <a:r>
              <a:rPr sz="606" spc="-3" dirty="0">
                <a:solidFill>
                  <a:srgbClr val="222B38"/>
                </a:solidFill>
                <a:latin typeface="Arial"/>
                <a:cs typeface="Arial"/>
              </a:rPr>
              <a:t>s</a:t>
            </a:r>
            <a:r>
              <a:rPr sz="606" dirty="0">
                <a:solidFill>
                  <a:srgbClr val="222B38"/>
                </a:solidFill>
                <a:latin typeface="Arial"/>
                <a:cs typeface="Arial"/>
              </a:rPr>
              <a:t>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a</a:t>
            </a:r>
            <a:r>
              <a:rPr sz="606" spc="-5" dirty="0">
                <a:solidFill>
                  <a:srgbClr val="222B38"/>
                </a:solidFill>
                <a:latin typeface="Arial"/>
                <a:cs typeface="Arial"/>
              </a:rPr>
              <a:t>n</a:t>
            </a:r>
            <a:r>
              <a:rPr sz="606" dirty="0">
                <a:solidFill>
                  <a:srgbClr val="222B38"/>
                </a:solidFill>
                <a:latin typeface="Arial"/>
                <a:cs typeface="Arial"/>
              </a:rPr>
              <a:t>t</a:t>
            </a:r>
            <a:r>
              <a:rPr sz="606" spc="3" dirty="0">
                <a:solidFill>
                  <a:srgbClr val="222B38"/>
                </a:solidFill>
                <a:latin typeface="Arial"/>
                <a:cs typeface="Arial"/>
              </a:rPr>
              <a:t> </a:t>
            </a:r>
            <a:r>
              <a:rPr sz="606" spc="-3" dirty="0">
                <a:solidFill>
                  <a:srgbClr val="222B38"/>
                </a:solidFill>
                <a:latin typeface="Arial"/>
                <a:cs typeface="Arial"/>
              </a:rPr>
              <a:t>G</a:t>
            </a:r>
            <a:r>
              <a:rPr sz="606" spc="3" dirty="0">
                <a:solidFill>
                  <a:srgbClr val="222B38"/>
                </a:solidFill>
                <a:latin typeface="Arial"/>
                <a:cs typeface="Arial"/>
              </a:rPr>
              <a:t>ener</a:t>
            </a:r>
            <a:r>
              <a:rPr sz="606" spc="-5" dirty="0">
                <a:solidFill>
                  <a:srgbClr val="222B38"/>
                </a:solidFill>
                <a:latin typeface="Arial"/>
                <a:cs typeface="Arial"/>
              </a:rPr>
              <a:t>a</a:t>
            </a:r>
            <a:r>
              <a:rPr sz="606" dirty="0">
                <a:solidFill>
                  <a:srgbClr val="222B38"/>
                </a:solidFill>
                <a:latin typeface="Arial"/>
                <a:cs typeface="Arial"/>
              </a:rPr>
              <a:t>l</a:t>
            </a:r>
            <a:r>
              <a:rPr sz="606" spc="3" dirty="0">
                <a:solidFill>
                  <a:srgbClr val="222B38"/>
                </a:solidFill>
                <a:latin typeface="Arial"/>
                <a:cs typeface="Arial"/>
              </a:rPr>
              <a:t> Co</a:t>
            </a:r>
            <a:r>
              <a:rPr sz="606" spc="-5" dirty="0">
                <a:solidFill>
                  <a:srgbClr val="222B38"/>
                </a:solidFill>
                <a:latin typeface="Arial"/>
                <a:cs typeface="Arial"/>
              </a:rPr>
              <a:t>u</a:t>
            </a:r>
            <a:r>
              <a:rPr sz="606" spc="3" dirty="0">
                <a:solidFill>
                  <a:srgbClr val="222B38"/>
                </a:solidFill>
                <a:latin typeface="Arial"/>
                <a:cs typeface="Arial"/>
              </a:rPr>
              <a:t>n</a:t>
            </a:r>
            <a:r>
              <a:rPr sz="606" spc="5" dirty="0">
                <a:solidFill>
                  <a:srgbClr val="222B38"/>
                </a:solidFill>
                <a:latin typeface="Arial"/>
                <a:cs typeface="Arial"/>
              </a:rPr>
              <a:t>s</a:t>
            </a:r>
            <a:r>
              <a:rPr sz="606" spc="-5" dirty="0">
                <a:solidFill>
                  <a:srgbClr val="222B38"/>
                </a:solidFill>
                <a:latin typeface="Arial"/>
                <a:cs typeface="Arial"/>
              </a:rPr>
              <a:t>e</a:t>
            </a:r>
            <a:r>
              <a:rPr sz="606" dirty="0">
                <a:solidFill>
                  <a:srgbClr val="222B38"/>
                </a:solidFill>
                <a:latin typeface="Arial"/>
                <a:cs typeface="Arial"/>
              </a:rPr>
              <a:t>l</a:t>
            </a:r>
            <a:endParaRPr sz="606">
              <a:latin typeface="Arial"/>
              <a:cs typeface="Arial"/>
            </a:endParaRPr>
          </a:p>
        </p:txBody>
      </p:sp>
      <p:sp>
        <p:nvSpPr>
          <p:cNvPr id="187" name="object 187"/>
          <p:cNvSpPr/>
          <p:nvPr/>
        </p:nvSpPr>
        <p:spPr>
          <a:xfrm>
            <a:off x="7031548" y="4058538"/>
            <a:ext cx="1159400" cy="160991"/>
          </a:xfrm>
          <a:custGeom>
            <a:avLst/>
            <a:gdLst/>
            <a:ahLst/>
            <a:cxnLst/>
            <a:rect l="l" t="t" r="r" b="b"/>
            <a:pathLst>
              <a:path w="2199640" h="305434">
                <a:moveTo>
                  <a:pt x="221749" y="0"/>
                </a:moveTo>
                <a:lnTo>
                  <a:pt x="0" y="0"/>
                </a:lnTo>
                <a:lnTo>
                  <a:pt x="0" y="221749"/>
                </a:lnTo>
                <a:lnTo>
                  <a:pt x="221749" y="304899"/>
                </a:lnTo>
                <a:lnTo>
                  <a:pt x="221749" y="0"/>
                </a:lnTo>
                <a:close/>
              </a:path>
              <a:path w="2199640" h="305434">
                <a:moveTo>
                  <a:pt x="2199388" y="0"/>
                </a:moveTo>
                <a:lnTo>
                  <a:pt x="1977638" y="0"/>
                </a:lnTo>
                <a:lnTo>
                  <a:pt x="1977638" y="304899"/>
                </a:lnTo>
                <a:lnTo>
                  <a:pt x="2199388" y="221749"/>
                </a:lnTo>
                <a:lnTo>
                  <a:pt x="2199388" y="0"/>
                </a:lnTo>
                <a:close/>
              </a:path>
            </a:pathLst>
          </a:custGeom>
          <a:solidFill>
            <a:srgbClr val="C9C9C9"/>
          </a:solidFill>
        </p:spPr>
        <p:txBody>
          <a:bodyPr wrap="square" lIns="0" tIns="0" rIns="0" bIns="0" rtlCol="0"/>
          <a:lstStyle/>
          <a:p>
            <a:endParaRPr sz="949"/>
          </a:p>
        </p:txBody>
      </p:sp>
      <p:sp>
        <p:nvSpPr>
          <p:cNvPr id="188" name="object 188"/>
          <p:cNvSpPr/>
          <p:nvPr/>
        </p:nvSpPr>
        <p:spPr>
          <a:xfrm>
            <a:off x="7031548" y="4058538"/>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189" name="object 189"/>
          <p:cNvSpPr/>
          <p:nvPr/>
        </p:nvSpPr>
        <p:spPr>
          <a:xfrm>
            <a:off x="8073934" y="4058538"/>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190" name="object 190"/>
          <p:cNvSpPr/>
          <p:nvPr/>
        </p:nvSpPr>
        <p:spPr>
          <a:xfrm>
            <a:off x="7089989" y="3772278"/>
            <a:ext cx="1042590" cy="461886"/>
          </a:xfrm>
          <a:custGeom>
            <a:avLst/>
            <a:gdLst/>
            <a:ahLst/>
            <a:cxnLst/>
            <a:rect l="l" t="t" r="r" b="b"/>
            <a:pathLst>
              <a:path w="1978025" h="876300">
                <a:moveTo>
                  <a:pt x="0" y="875697"/>
                </a:moveTo>
                <a:lnTo>
                  <a:pt x="1977638" y="875697"/>
                </a:lnTo>
                <a:lnTo>
                  <a:pt x="1977638" y="0"/>
                </a:lnTo>
                <a:lnTo>
                  <a:pt x="0" y="0"/>
                </a:lnTo>
                <a:lnTo>
                  <a:pt x="0" y="875697"/>
                </a:lnTo>
                <a:close/>
              </a:path>
            </a:pathLst>
          </a:custGeom>
          <a:ln w="4106">
            <a:solidFill>
              <a:srgbClr val="C7C7C7"/>
            </a:solidFill>
          </a:ln>
        </p:spPr>
        <p:txBody>
          <a:bodyPr wrap="square" lIns="0" tIns="0" rIns="0" bIns="0" rtlCol="0"/>
          <a:lstStyle/>
          <a:p>
            <a:endParaRPr sz="949"/>
          </a:p>
        </p:txBody>
      </p:sp>
      <p:sp>
        <p:nvSpPr>
          <p:cNvPr id="191" name="object 191"/>
          <p:cNvSpPr/>
          <p:nvPr/>
        </p:nvSpPr>
        <p:spPr>
          <a:xfrm>
            <a:off x="7031548" y="4058545"/>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192" name="object 192"/>
          <p:cNvSpPr/>
          <p:nvPr/>
        </p:nvSpPr>
        <p:spPr>
          <a:xfrm>
            <a:off x="7031548" y="4058545"/>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193" name="object 193"/>
          <p:cNvSpPr/>
          <p:nvPr/>
        </p:nvSpPr>
        <p:spPr>
          <a:xfrm>
            <a:off x="7031548" y="4058545"/>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ln w="4106">
            <a:solidFill>
              <a:srgbClr val="4671C4"/>
            </a:solidFill>
          </a:ln>
        </p:spPr>
        <p:txBody>
          <a:bodyPr wrap="square" lIns="0" tIns="0" rIns="0" bIns="0" rtlCol="0"/>
          <a:lstStyle/>
          <a:p>
            <a:endParaRPr sz="949"/>
          </a:p>
        </p:txBody>
      </p:sp>
      <p:sp>
        <p:nvSpPr>
          <p:cNvPr id="194" name="object 194"/>
          <p:cNvSpPr/>
          <p:nvPr/>
        </p:nvSpPr>
        <p:spPr>
          <a:xfrm>
            <a:off x="7031548" y="4058538"/>
            <a:ext cx="1159400" cy="160991"/>
          </a:xfrm>
          <a:custGeom>
            <a:avLst/>
            <a:gdLst/>
            <a:ahLst/>
            <a:cxnLst/>
            <a:rect l="l" t="t" r="r" b="b"/>
            <a:pathLst>
              <a:path w="2199640" h="305434">
                <a:moveTo>
                  <a:pt x="221749" y="0"/>
                </a:moveTo>
                <a:lnTo>
                  <a:pt x="0" y="0"/>
                </a:lnTo>
                <a:lnTo>
                  <a:pt x="0" y="221749"/>
                </a:lnTo>
                <a:lnTo>
                  <a:pt x="221749" y="304899"/>
                </a:lnTo>
                <a:lnTo>
                  <a:pt x="221749" y="0"/>
                </a:lnTo>
                <a:close/>
              </a:path>
              <a:path w="2199640" h="305434">
                <a:moveTo>
                  <a:pt x="2199388" y="0"/>
                </a:moveTo>
                <a:lnTo>
                  <a:pt x="1977638" y="0"/>
                </a:lnTo>
                <a:lnTo>
                  <a:pt x="1977638" y="304899"/>
                </a:lnTo>
                <a:lnTo>
                  <a:pt x="2199388" y="221749"/>
                </a:lnTo>
                <a:lnTo>
                  <a:pt x="2199388" y="0"/>
                </a:lnTo>
                <a:close/>
              </a:path>
            </a:pathLst>
          </a:custGeom>
          <a:solidFill>
            <a:srgbClr val="C9C9C9"/>
          </a:solidFill>
        </p:spPr>
        <p:txBody>
          <a:bodyPr wrap="square" lIns="0" tIns="0" rIns="0" bIns="0" rtlCol="0"/>
          <a:lstStyle/>
          <a:p>
            <a:endParaRPr sz="949"/>
          </a:p>
        </p:txBody>
      </p:sp>
      <p:sp>
        <p:nvSpPr>
          <p:cNvPr id="195" name="object 195"/>
          <p:cNvSpPr/>
          <p:nvPr/>
        </p:nvSpPr>
        <p:spPr>
          <a:xfrm>
            <a:off x="7031548" y="4058538"/>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196" name="object 196"/>
          <p:cNvSpPr/>
          <p:nvPr/>
        </p:nvSpPr>
        <p:spPr>
          <a:xfrm>
            <a:off x="8073934" y="4058538"/>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197" name="object 197"/>
          <p:cNvSpPr/>
          <p:nvPr/>
        </p:nvSpPr>
        <p:spPr>
          <a:xfrm>
            <a:off x="7089989" y="3772278"/>
            <a:ext cx="1042590" cy="461886"/>
          </a:xfrm>
          <a:custGeom>
            <a:avLst/>
            <a:gdLst/>
            <a:ahLst/>
            <a:cxnLst/>
            <a:rect l="l" t="t" r="r" b="b"/>
            <a:pathLst>
              <a:path w="1978025" h="876300">
                <a:moveTo>
                  <a:pt x="0" y="875697"/>
                </a:moveTo>
                <a:lnTo>
                  <a:pt x="1977638" y="875697"/>
                </a:lnTo>
                <a:lnTo>
                  <a:pt x="1977638" y="0"/>
                </a:lnTo>
                <a:lnTo>
                  <a:pt x="0" y="0"/>
                </a:lnTo>
                <a:lnTo>
                  <a:pt x="0" y="875697"/>
                </a:lnTo>
                <a:close/>
              </a:path>
            </a:pathLst>
          </a:custGeom>
          <a:ln w="4106">
            <a:solidFill>
              <a:srgbClr val="C7C7C7"/>
            </a:solidFill>
          </a:ln>
        </p:spPr>
        <p:txBody>
          <a:bodyPr wrap="square" lIns="0" tIns="0" rIns="0" bIns="0" rtlCol="0"/>
          <a:lstStyle/>
          <a:p>
            <a:endParaRPr sz="949"/>
          </a:p>
        </p:txBody>
      </p:sp>
      <p:sp>
        <p:nvSpPr>
          <p:cNvPr id="198" name="object 198"/>
          <p:cNvSpPr/>
          <p:nvPr/>
        </p:nvSpPr>
        <p:spPr>
          <a:xfrm>
            <a:off x="7031548" y="4058545"/>
            <a:ext cx="1100827" cy="117145"/>
          </a:xfrm>
          <a:custGeom>
            <a:avLst/>
            <a:gdLst/>
            <a:ahLst/>
            <a:cxnLst/>
            <a:rect l="l" t="t" r="r" b="b"/>
            <a:pathLst>
              <a:path w="2088515" h="222250">
                <a:moveTo>
                  <a:pt x="0" y="221736"/>
                </a:moveTo>
                <a:lnTo>
                  <a:pt x="2088513" y="221736"/>
                </a:lnTo>
                <a:lnTo>
                  <a:pt x="2088513" y="0"/>
                </a:lnTo>
                <a:lnTo>
                  <a:pt x="0" y="0"/>
                </a:lnTo>
                <a:lnTo>
                  <a:pt x="0" y="221736"/>
                </a:lnTo>
                <a:close/>
              </a:path>
            </a:pathLst>
          </a:custGeom>
          <a:solidFill>
            <a:srgbClr val="FFFFFF"/>
          </a:solidFill>
        </p:spPr>
        <p:txBody>
          <a:bodyPr wrap="square" lIns="0" tIns="0" rIns="0" bIns="0" rtlCol="0"/>
          <a:lstStyle/>
          <a:p>
            <a:endParaRPr sz="949"/>
          </a:p>
        </p:txBody>
      </p:sp>
      <p:sp>
        <p:nvSpPr>
          <p:cNvPr id="199" name="object 199"/>
          <p:cNvSpPr/>
          <p:nvPr/>
        </p:nvSpPr>
        <p:spPr>
          <a:xfrm>
            <a:off x="7031548" y="4058545"/>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200" name="object 200"/>
          <p:cNvSpPr/>
          <p:nvPr/>
        </p:nvSpPr>
        <p:spPr>
          <a:xfrm>
            <a:off x="7031548" y="4058545"/>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ln w="4106">
            <a:solidFill>
              <a:srgbClr val="4671C4"/>
            </a:solidFill>
          </a:ln>
        </p:spPr>
        <p:txBody>
          <a:bodyPr wrap="square" lIns="0" tIns="0" rIns="0" bIns="0" rtlCol="0"/>
          <a:lstStyle/>
          <a:p>
            <a:endParaRPr sz="949"/>
          </a:p>
        </p:txBody>
      </p:sp>
      <p:sp>
        <p:nvSpPr>
          <p:cNvPr id="201" name="object 201"/>
          <p:cNvSpPr txBox="1"/>
          <p:nvPr/>
        </p:nvSpPr>
        <p:spPr>
          <a:xfrm>
            <a:off x="7089989" y="3772278"/>
            <a:ext cx="1042590" cy="298608"/>
          </a:xfrm>
          <a:prstGeom prst="rect">
            <a:avLst/>
          </a:prstGeom>
        </p:spPr>
        <p:txBody>
          <a:bodyPr vert="horz" wrap="square" lIns="0" tIns="0" rIns="0" bIns="0" rtlCol="0">
            <a:spAutoFit/>
          </a:bodyPr>
          <a:lstStyle/>
          <a:p>
            <a:pPr marL="43177" marR="54892" indent="-1339" algn="ctr">
              <a:lnSpc>
                <a:spcPct val="115300"/>
              </a:lnSpc>
            </a:pPr>
            <a:r>
              <a:rPr sz="606" spc="3" dirty="0">
                <a:solidFill>
                  <a:srgbClr val="222B38"/>
                </a:solidFill>
                <a:latin typeface="Arial"/>
                <a:cs typeface="Arial"/>
              </a:rPr>
              <a:t>Dep</a:t>
            </a:r>
            <a:r>
              <a:rPr sz="606" spc="-5" dirty="0">
                <a:solidFill>
                  <a:srgbClr val="222B38"/>
                </a:solidFill>
                <a:latin typeface="Arial"/>
                <a:cs typeface="Arial"/>
              </a:rPr>
              <a:t>u</a:t>
            </a:r>
            <a:r>
              <a:rPr sz="606" dirty="0">
                <a:solidFill>
                  <a:srgbClr val="222B38"/>
                </a:solidFill>
                <a:latin typeface="Arial"/>
                <a:cs typeface="Arial"/>
              </a:rPr>
              <a:t>ty</a:t>
            </a:r>
            <a:r>
              <a:rPr sz="606" spc="-3" dirty="0">
                <a:solidFill>
                  <a:srgbClr val="222B38"/>
                </a:solidFill>
                <a:latin typeface="Arial"/>
                <a:cs typeface="Arial"/>
              </a:rPr>
              <a:t> </a:t>
            </a:r>
            <a:r>
              <a:rPr sz="606" spc="5" dirty="0">
                <a:solidFill>
                  <a:srgbClr val="222B38"/>
                </a:solidFill>
                <a:latin typeface="Arial"/>
                <a:cs typeface="Arial"/>
              </a:rPr>
              <a:t>G</a:t>
            </a:r>
            <a:r>
              <a:rPr sz="606" spc="3" dirty="0">
                <a:solidFill>
                  <a:srgbClr val="222B38"/>
                </a:solidFill>
                <a:latin typeface="Arial"/>
                <a:cs typeface="Arial"/>
              </a:rPr>
              <a:t>e</a:t>
            </a:r>
            <a:r>
              <a:rPr sz="606" spc="-5" dirty="0">
                <a:solidFill>
                  <a:srgbClr val="222B38"/>
                </a:solidFill>
                <a:latin typeface="Arial"/>
                <a:cs typeface="Arial"/>
              </a:rPr>
              <a:t>n</a:t>
            </a:r>
            <a:r>
              <a:rPr sz="606" dirty="0">
                <a:solidFill>
                  <a:srgbClr val="222B38"/>
                </a:solidFill>
                <a:latin typeface="Arial"/>
                <a:cs typeface="Arial"/>
              </a:rPr>
              <a:t>eral</a:t>
            </a:r>
            <a:r>
              <a:rPr sz="606" spc="-5" dirty="0">
                <a:solidFill>
                  <a:srgbClr val="222B38"/>
                </a:solidFill>
                <a:latin typeface="Arial"/>
                <a:cs typeface="Arial"/>
              </a:rPr>
              <a:t> </a:t>
            </a:r>
            <a:r>
              <a:rPr sz="606" spc="3" dirty="0">
                <a:solidFill>
                  <a:srgbClr val="222B38"/>
                </a:solidFill>
                <a:latin typeface="Arial"/>
                <a:cs typeface="Arial"/>
              </a:rPr>
              <a:t>Cou</a:t>
            </a:r>
            <a:r>
              <a:rPr sz="606" spc="-5" dirty="0">
                <a:solidFill>
                  <a:srgbClr val="222B38"/>
                </a:solidFill>
                <a:latin typeface="Arial"/>
                <a:cs typeface="Arial"/>
              </a:rPr>
              <a:t>n</a:t>
            </a:r>
            <a:r>
              <a:rPr sz="606" spc="5" dirty="0">
                <a:solidFill>
                  <a:srgbClr val="222B38"/>
                </a:solidFill>
                <a:latin typeface="Arial"/>
                <a:cs typeface="Arial"/>
              </a:rPr>
              <a:t>s</a:t>
            </a:r>
            <a:r>
              <a:rPr sz="606" dirty="0">
                <a:solidFill>
                  <a:srgbClr val="222B38"/>
                </a:solidFill>
                <a:latin typeface="Arial"/>
                <a:cs typeface="Arial"/>
              </a:rPr>
              <a:t>el </a:t>
            </a:r>
            <a:r>
              <a:rPr sz="527" spc="11" dirty="0">
                <a:solidFill>
                  <a:srgbClr val="222B38"/>
                </a:solidFill>
                <a:latin typeface="Arial"/>
                <a:cs typeface="Arial"/>
              </a:rPr>
              <a:t>O</a:t>
            </a:r>
            <a:r>
              <a:rPr sz="527" spc="-5" dirty="0">
                <a:solidFill>
                  <a:srgbClr val="222B38"/>
                </a:solidFill>
                <a:latin typeface="Arial"/>
                <a:cs typeface="Arial"/>
              </a:rPr>
              <a:t>f</a:t>
            </a:r>
            <a:r>
              <a:rPr sz="527" spc="5" dirty="0">
                <a:solidFill>
                  <a:srgbClr val="222B38"/>
                </a:solidFill>
                <a:latin typeface="Arial"/>
                <a:cs typeface="Arial"/>
              </a:rPr>
              <a:t>f</a:t>
            </a:r>
            <a:r>
              <a:rPr sz="527" spc="3" dirty="0">
                <a:solidFill>
                  <a:srgbClr val="222B38"/>
                </a:solidFill>
                <a:latin typeface="Arial"/>
                <a:cs typeface="Arial"/>
              </a:rPr>
              <a:t>ic</a:t>
            </a:r>
            <a:r>
              <a:rPr sz="527" spc="8" dirty="0">
                <a:solidFill>
                  <a:srgbClr val="222B38"/>
                </a:solidFill>
                <a:latin typeface="Arial"/>
                <a:cs typeface="Arial"/>
              </a:rPr>
              <a:t>e</a:t>
            </a:r>
            <a:r>
              <a:rPr sz="527" spc="5" dirty="0">
                <a:solidFill>
                  <a:srgbClr val="222B38"/>
                </a:solidFill>
                <a:latin typeface="Arial"/>
                <a:cs typeface="Arial"/>
              </a:rPr>
              <a:t> o</a:t>
            </a:r>
            <a:r>
              <a:rPr sz="527" spc="3" dirty="0">
                <a:solidFill>
                  <a:srgbClr val="222B38"/>
                </a:solidFill>
                <a:latin typeface="Arial"/>
                <a:cs typeface="Arial"/>
              </a:rPr>
              <a:t>f </a:t>
            </a:r>
            <a:r>
              <a:rPr sz="527" dirty="0">
                <a:solidFill>
                  <a:srgbClr val="222B38"/>
                </a:solidFill>
                <a:latin typeface="Arial"/>
                <a:cs typeface="Arial"/>
              </a:rPr>
              <a:t>F</a:t>
            </a:r>
            <a:r>
              <a:rPr sz="527" spc="13" dirty="0">
                <a:solidFill>
                  <a:srgbClr val="222B38"/>
                </a:solidFill>
                <a:latin typeface="Arial"/>
                <a:cs typeface="Arial"/>
              </a:rPr>
              <a:t>a</a:t>
            </a:r>
            <a:r>
              <a:rPr sz="527" spc="5" dirty="0">
                <a:solidFill>
                  <a:srgbClr val="222B38"/>
                </a:solidFill>
                <a:latin typeface="Arial"/>
                <a:cs typeface="Arial"/>
              </a:rPr>
              <a:t>m</a:t>
            </a:r>
            <a:r>
              <a:rPr sz="527" spc="3" dirty="0">
                <a:solidFill>
                  <a:srgbClr val="222B38"/>
                </a:solidFill>
                <a:latin typeface="Arial"/>
                <a:cs typeface="Arial"/>
              </a:rPr>
              <a:t>ily </a:t>
            </a:r>
            <a:r>
              <a:rPr sz="527" spc="-3" dirty="0">
                <a:solidFill>
                  <a:srgbClr val="222B38"/>
                </a:solidFill>
                <a:latin typeface="Arial"/>
                <a:cs typeface="Arial"/>
              </a:rPr>
              <a:t>I</a:t>
            </a:r>
            <a:r>
              <a:rPr sz="527" spc="5" dirty="0">
                <a:solidFill>
                  <a:srgbClr val="222B38"/>
                </a:solidFill>
                <a:latin typeface="Arial"/>
                <a:cs typeface="Arial"/>
              </a:rPr>
              <a:t>ndepe</a:t>
            </a:r>
            <a:r>
              <a:rPr sz="527" spc="13" dirty="0">
                <a:solidFill>
                  <a:srgbClr val="222B38"/>
                </a:solidFill>
                <a:latin typeface="Arial"/>
                <a:cs typeface="Arial"/>
              </a:rPr>
              <a:t>n</a:t>
            </a:r>
            <a:r>
              <a:rPr sz="527" spc="5" dirty="0">
                <a:solidFill>
                  <a:srgbClr val="222B38"/>
                </a:solidFill>
                <a:latin typeface="Arial"/>
                <a:cs typeface="Arial"/>
              </a:rPr>
              <a:t>den</a:t>
            </a:r>
            <a:r>
              <a:rPr sz="527" spc="3" dirty="0">
                <a:solidFill>
                  <a:srgbClr val="222B38"/>
                </a:solidFill>
                <a:latin typeface="Arial"/>
                <a:cs typeface="Arial"/>
              </a:rPr>
              <a:t>c</a:t>
            </a:r>
            <a:r>
              <a:rPr sz="527" spc="8" dirty="0">
                <a:solidFill>
                  <a:srgbClr val="222B38"/>
                </a:solidFill>
                <a:latin typeface="Arial"/>
                <a:cs typeface="Arial"/>
              </a:rPr>
              <a:t>e</a:t>
            </a:r>
            <a:r>
              <a:rPr sz="527" spc="3" dirty="0">
                <a:solidFill>
                  <a:srgbClr val="222B38"/>
                </a:solidFill>
                <a:latin typeface="Arial"/>
                <a:cs typeface="Arial"/>
              </a:rPr>
              <a:t> </a:t>
            </a:r>
            <a:r>
              <a:rPr sz="606" spc="-3" dirty="0">
                <a:solidFill>
                  <a:srgbClr val="222B38"/>
                </a:solidFill>
                <a:latin typeface="Arial"/>
                <a:cs typeface="Arial"/>
              </a:rPr>
              <a:t>G</a:t>
            </a:r>
            <a:r>
              <a:rPr sz="606" spc="3" dirty="0">
                <a:solidFill>
                  <a:srgbClr val="222B38"/>
                </a:solidFill>
                <a:latin typeface="Arial"/>
                <a:cs typeface="Arial"/>
              </a:rPr>
              <a:t>eor</a:t>
            </a:r>
            <a:r>
              <a:rPr sz="606" spc="-5" dirty="0">
                <a:solidFill>
                  <a:srgbClr val="222B38"/>
                </a:solidFill>
                <a:latin typeface="Arial"/>
                <a:cs typeface="Arial"/>
              </a:rPr>
              <a:t>g</a:t>
            </a:r>
            <a:r>
              <a:rPr sz="606" spc="3" dirty="0">
                <a:solidFill>
                  <a:srgbClr val="222B38"/>
                </a:solidFill>
                <a:latin typeface="Arial"/>
                <a:cs typeface="Arial"/>
              </a:rPr>
              <a:t>e Dean</a:t>
            </a:r>
            <a:endParaRPr sz="606">
              <a:latin typeface="Arial"/>
              <a:cs typeface="Arial"/>
            </a:endParaRPr>
          </a:p>
        </p:txBody>
      </p:sp>
      <p:sp>
        <p:nvSpPr>
          <p:cNvPr id="202" name="object 202"/>
          <p:cNvSpPr/>
          <p:nvPr/>
        </p:nvSpPr>
        <p:spPr>
          <a:xfrm>
            <a:off x="7031548" y="4058538"/>
            <a:ext cx="1159400" cy="160991"/>
          </a:xfrm>
          <a:custGeom>
            <a:avLst/>
            <a:gdLst/>
            <a:ahLst/>
            <a:cxnLst/>
            <a:rect l="l" t="t" r="r" b="b"/>
            <a:pathLst>
              <a:path w="2199640" h="305434">
                <a:moveTo>
                  <a:pt x="221749" y="0"/>
                </a:moveTo>
                <a:lnTo>
                  <a:pt x="0" y="0"/>
                </a:lnTo>
                <a:lnTo>
                  <a:pt x="0" y="221749"/>
                </a:lnTo>
                <a:lnTo>
                  <a:pt x="221749" y="304899"/>
                </a:lnTo>
                <a:lnTo>
                  <a:pt x="221749" y="0"/>
                </a:lnTo>
                <a:close/>
              </a:path>
              <a:path w="2199640" h="305434">
                <a:moveTo>
                  <a:pt x="2199388" y="0"/>
                </a:moveTo>
                <a:lnTo>
                  <a:pt x="1977638" y="0"/>
                </a:lnTo>
                <a:lnTo>
                  <a:pt x="1977638" y="304899"/>
                </a:lnTo>
                <a:lnTo>
                  <a:pt x="2199388" y="221749"/>
                </a:lnTo>
                <a:lnTo>
                  <a:pt x="2199388" y="0"/>
                </a:lnTo>
                <a:close/>
              </a:path>
            </a:pathLst>
          </a:custGeom>
          <a:solidFill>
            <a:srgbClr val="C9C9C9"/>
          </a:solidFill>
        </p:spPr>
        <p:txBody>
          <a:bodyPr wrap="square" lIns="0" tIns="0" rIns="0" bIns="0" rtlCol="0"/>
          <a:lstStyle/>
          <a:p>
            <a:endParaRPr sz="949"/>
          </a:p>
        </p:txBody>
      </p:sp>
      <p:sp>
        <p:nvSpPr>
          <p:cNvPr id="203" name="object 203"/>
          <p:cNvSpPr/>
          <p:nvPr/>
        </p:nvSpPr>
        <p:spPr>
          <a:xfrm>
            <a:off x="7031548" y="4058538"/>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204" name="object 204"/>
          <p:cNvSpPr/>
          <p:nvPr/>
        </p:nvSpPr>
        <p:spPr>
          <a:xfrm>
            <a:off x="8073934" y="4058538"/>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205" name="object 205"/>
          <p:cNvSpPr/>
          <p:nvPr/>
        </p:nvSpPr>
        <p:spPr>
          <a:xfrm>
            <a:off x="7089989" y="3772278"/>
            <a:ext cx="1042590" cy="286503"/>
          </a:xfrm>
          <a:custGeom>
            <a:avLst/>
            <a:gdLst/>
            <a:ahLst/>
            <a:cxnLst/>
            <a:rect l="l" t="t" r="r" b="b"/>
            <a:pathLst>
              <a:path w="1978025" h="543559">
                <a:moveTo>
                  <a:pt x="0" y="543112"/>
                </a:moveTo>
                <a:lnTo>
                  <a:pt x="1977638" y="543112"/>
                </a:lnTo>
                <a:lnTo>
                  <a:pt x="1977638" y="0"/>
                </a:lnTo>
                <a:lnTo>
                  <a:pt x="0" y="0"/>
                </a:lnTo>
                <a:lnTo>
                  <a:pt x="0" y="543112"/>
                </a:lnTo>
                <a:close/>
              </a:path>
            </a:pathLst>
          </a:custGeom>
          <a:solidFill>
            <a:srgbClr val="CCCCCC"/>
          </a:solidFill>
        </p:spPr>
        <p:txBody>
          <a:bodyPr wrap="square" lIns="0" tIns="0" rIns="0" bIns="0" rtlCol="0"/>
          <a:lstStyle/>
          <a:p>
            <a:endParaRPr sz="949"/>
          </a:p>
        </p:txBody>
      </p:sp>
      <p:sp>
        <p:nvSpPr>
          <p:cNvPr id="206" name="object 206"/>
          <p:cNvSpPr/>
          <p:nvPr/>
        </p:nvSpPr>
        <p:spPr>
          <a:xfrm>
            <a:off x="7089989" y="4175420"/>
            <a:ext cx="1042590" cy="58572"/>
          </a:xfrm>
          <a:custGeom>
            <a:avLst/>
            <a:gdLst/>
            <a:ahLst/>
            <a:cxnLst/>
            <a:rect l="l" t="t" r="r" b="b"/>
            <a:pathLst>
              <a:path w="1978025" h="111125">
                <a:moveTo>
                  <a:pt x="0" y="110848"/>
                </a:moveTo>
                <a:lnTo>
                  <a:pt x="1977638" y="110848"/>
                </a:lnTo>
                <a:lnTo>
                  <a:pt x="1977638" y="0"/>
                </a:lnTo>
                <a:lnTo>
                  <a:pt x="0" y="0"/>
                </a:lnTo>
                <a:lnTo>
                  <a:pt x="0" y="110848"/>
                </a:lnTo>
                <a:close/>
              </a:path>
            </a:pathLst>
          </a:custGeom>
          <a:solidFill>
            <a:srgbClr val="CCCCCC"/>
          </a:solidFill>
        </p:spPr>
        <p:txBody>
          <a:bodyPr wrap="square" lIns="0" tIns="0" rIns="0" bIns="0" rtlCol="0"/>
          <a:lstStyle/>
          <a:p>
            <a:endParaRPr sz="949"/>
          </a:p>
        </p:txBody>
      </p:sp>
      <p:sp>
        <p:nvSpPr>
          <p:cNvPr id="207" name="object 207"/>
          <p:cNvSpPr/>
          <p:nvPr/>
        </p:nvSpPr>
        <p:spPr>
          <a:xfrm>
            <a:off x="7089989" y="3772278"/>
            <a:ext cx="1042590" cy="461886"/>
          </a:xfrm>
          <a:custGeom>
            <a:avLst/>
            <a:gdLst/>
            <a:ahLst/>
            <a:cxnLst/>
            <a:rect l="l" t="t" r="r" b="b"/>
            <a:pathLst>
              <a:path w="1978025" h="876300">
                <a:moveTo>
                  <a:pt x="0" y="875697"/>
                </a:moveTo>
                <a:lnTo>
                  <a:pt x="1977638" y="875697"/>
                </a:lnTo>
                <a:lnTo>
                  <a:pt x="1977638" y="0"/>
                </a:lnTo>
                <a:lnTo>
                  <a:pt x="0" y="0"/>
                </a:lnTo>
                <a:lnTo>
                  <a:pt x="0" y="875697"/>
                </a:lnTo>
                <a:close/>
              </a:path>
            </a:pathLst>
          </a:custGeom>
          <a:ln w="4106">
            <a:solidFill>
              <a:srgbClr val="C7C7C7"/>
            </a:solidFill>
          </a:ln>
        </p:spPr>
        <p:txBody>
          <a:bodyPr wrap="square" lIns="0" tIns="0" rIns="0" bIns="0" rtlCol="0"/>
          <a:lstStyle/>
          <a:p>
            <a:endParaRPr sz="949"/>
          </a:p>
        </p:txBody>
      </p:sp>
      <p:sp>
        <p:nvSpPr>
          <p:cNvPr id="208" name="object 208"/>
          <p:cNvSpPr/>
          <p:nvPr/>
        </p:nvSpPr>
        <p:spPr>
          <a:xfrm>
            <a:off x="7031548" y="4058545"/>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solidFill>
            <a:srgbClr val="FFFFFF"/>
          </a:solidFill>
        </p:spPr>
        <p:txBody>
          <a:bodyPr wrap="square" lIns="0" tIns="0" rIns="0" bIns="0" rtlCol="0"/>
          <a:lstStyle/>
          <a:p>
            <a:endParaRPr sz="949"/>
          </a:p>
        </p:txBody>
      </p:sp>
      <p:sp>
        <p:nvSpPr>
          <p:cNvPr id="209" name="object 209"/>
          <p:cNvSpPr/>
          <p:nvPr/>
        </p:nvSpPr>
        <p:spPr>
          <a:xfrm>
            <a:off x="7031548" y="4058545"/>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ln w="4106">
            <a:solidFill>
              <a:srgbClr val="4671C4"/>
            </a:solidFill>
          </a:ln>
        </p:spPr>
        <p:txBody>
          <a:bodyPr wrap="square" lIns="0" tIns="0" rIns="0" bIns="0" rtlCol="0"/>
          <a:lstStyle/>
          <a:p>
            <a:endParaRPr sz="949"/>
          </a:p>
        </p:txBody>
      </p:sp>
      <p:sp>
        <p:nvSpPr>
          <p:cNvPr id="210" name="object 210"/>
          <p:cNvSpPr txBox="1"/>
          <p:nvPr/>
        </p:nvSpPr>
        <p:spPr>
          <a:xfrm>
            <a:off x="7371245" y="4071153"/>
            <a:ext cx="481298"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G</a:t>
            </a:r>
            <a:r>
              <a:rPr sz="606" spc="3" dirty="0">
                <a:solidFill>
                  <a:srgbClr val="222B38"/>
                </a:solidFill>
                <a:latin typeface="Arial"/>
                <a:cs typeface="Arial"/>
              </a:rPr>
              <a:t>eor</a:t>
            </a:r>
            <a:r>
              <a:rPr sz="606" spc="-5" dirty="0">
                <a:solidFill>
                  <a:srgbClr val="222B38"/>
                </a:solidFill>
                <a:latin typeface="Arial"/>
                <a:cs typeface="Arial"/>
              </a:rPr>
              <a:t>g</a:t>
            </a:r>
            <a:r>
              <a:rPr sz="606" spc="3" dirty="0">
                <a:solidFill>
                  <a:srgbClr val="222B38"/>
                </a:solidFill>
                <a:latin typeface="Arial"/>
                <a:cs typeface="Arial"/>
              </a:rPr>
              <a:t>e Dean</a:t>
            </a:r>
            <a:endParaRPr sz="606">
              <a:latin typeface="Arial"/>
              <a:cs typeface="Arial"/>
            </a:endParaRPr>
          </a:p>
        </p:txBody>
      </p:sp>
      <p:sp>
        <p:nvSpPr>
          <p:cNvPr id="211" name="object 211"/>
          <p:cNvSpPr txBox="1"/>
          <p:nvPr/>
        </p:nvSpPr>
        <p:spPr>
          <a:xfrm>
            <a:off x="7126761" y="3872394"/>
            <a:ext cx="953559" cy="187167"/>
          </a:xfrm>
          <a:prstGeom prst="rect">
            <a:avLst/>
          </a:prstGeom>
        </p:spPr>
        <p:txBody>
          <a:bodyPr vert="horz" wrap="square" lIns="0" tIns="0" rIns="0" bIns="0" rtlCol="0">
            <a:spAutoFit/>
          </a:bodyPr>
          <a:lstStyle/>
          <a:p>
            <a:pPr algn="ctr">
              <a:lnSpc>
                <a:spcPct val="100000"/>
              </a:lnSpc>
            </a:pPr>
            <a:r>
              <a:rPr sz="606" spc="3" dirty="0">
                <a:solidFill>
                  <a:srgbClr val="222B38"/>
                </a:solidFill>
                <a:latin typeface="Arial"/>
                <a:cs typeface="Arial"/>
              </a:rPr>
              <a:t>Dep</a:t>
            </a:r>
            <a:r>
              <a:rPr sz="606" spc="-5" dirty="0">
                <a:solidFill>
                  <a:srgbClr val="222B38"/>
                </a:solidFill>
                <a:latin typeface="Arial"/>
                <a:cs typeface="Arial"/>
              </a:rPr>
              <a:t>u</a:t>
            </a:r>
            <a:r>
              <a:rPr sz="606" dirty="0">
                <a:solidFill>
                  <a:srgbClr val="222B38"/>
                </a:solidFill>
                <a:latin typeface="Arial"/>
                <a:cs typeface="Arial"/>
              </a:rPr>
              <a:t>ty</a:t>
            </a:r>
            <a:r>
              <a:rPr sz="606" spc="-3" dirty="0">
                <a:solidFill>
                  <a:srgbClr val="222B38"/>
                </a:solidFill>
                <a:latin typeface="Arial"/>
                <a:cs typeface="Arial"/>
              </a:rPr>
              <a:t> </a:t>
            </a:r>
            <a:r>
              <a:rPr sz="606" spc="5" dirty="0">
                <a:solidFill>
                  <a:srgbClr val="222B38"/>
                </a:solidFill>
                <a:latin typeface="Arial"/>
                <a:cs typeface="Arial"/>
              </a:rPr>
              <a:t>G</a:t>
            </a:r>
            <a:r>
              <a:rPr sz="606" spc="3" dirty="0">
                <a:solidFill>
                  <a:srgbClr val="222B38"/>
                </a:solidFill>
                <a:latin typeface="Arial"/>
                <a:cs typeface="Arial"/>
              </a:rPr>
              <a:t>e</a:t>
            </a:r>
            <a:r>
              <a:rPr sz="606" spc="-5" dirty="0">
                <a:solidFill>
                  <a:srgbClr val="222B38"/>
                </a:solidFill>
                <a:latin typeface="Arial"/>
                <a:cs typeface="Arial"/>
              </a:rPr>
              <a:t>n</a:t>
            </a:r>
            <a:r>
              <a:rPr sz="606" dirty="0">
                <a:solidFill>
                  <a:srgbClr val="222B38"/>
                </a:solidFill>
                <a:latin typeface="Arial"/>
                <a:cs typeface="Arial"/>
              </a:rPr>
              <a:t>eral</a:t>
            </a:r>
            <a:r>
              <a:rPr sz="606" spc="-5" dirty="0">
                <a:solidFill>
                  <a:srgbClr val="222B38"/>
                </a:solidFill>
                <a:latin typeface="Arial"/>
                <a:cs typeface="Arial"/>
              </a:rPr>
              <a:t> </a:t>
            </a:r>
            <a:r>
              <a:rPr sz="606" spc="3" dirty="0">
                <a:solidFill>
                  <a:srgbClr val="222B38"/>
                </a:solidFill>
                <a:latin typeface="Arial"/>
                <a:cs typeface="Arial"/>
              </a:rPr>
              <a:t>Cou</a:t>
            </a:r>
            <a:r>
              <a:rPr sz="606" spc="-5" dirty="0">
                <a:solidFill>
                  <a:srgbClr val="222B38"/>
                </a:solidFill>
                <a:latin typeface="Arial"/>
                <a:cs typeface="Arial"/>
              </a:rPr>
              <a:t>n</a:t>
            </a:r>
            <a:r>
              <a:rPr sz="606" spc="5" dirty="0">
                <a:solidFill>
                  <a:srgbClr val="222B38"/>
                </a:solidFill>
                <a:latin typeface="Arial"/>
                <a:cs typeface="Arial"/>
              </a:rPr>
              <a:t>s</a:t>
            </a:r>
            <a:r>
              <a:rPr sz="606" dirty="0">
                <a:solidFill>
                  <a:srgbClr val="222B38"/>
                </a:solidFill>
                <a:latin typeface="Arial"/>
                <a:cs typeface="Arial"/>
              </a:rPr>
              <a:t>el</a:t>
            </a:r>
            <a:endParaRPr sz="606">
              <a:latin typeface="Arial"/>
              <a:cs typeface="Arial"/>
            </a:endParaRPr>
          </a:p>
          <a:p>
            <a:pPr algn="ctr">
              <a:spcBef>
                <a:spcPts val="87"/>
              </a:spcBef>
            </a:pPr>
            <a:r>
              <a:rPr sz="527" spc="11" dirty="0">
                <a:solidFill>
                  <a:srgbClr val="222B38"/>
                </a:solidFill>
                <a:latin typeface="Arial"/>
                <a:cs typeface="Arial"/>
              </a:rPr>
              <a:t>O</a:t>
            </a:r>
            <a:r>
              <a:rPr sz="527" spc="-5" dirty="0">
                <a:solidFill>
                  <a:srgbClr val="222B38"/>
                </a:solidFill>
                <a:latin typeface="Arial"/>
                <a:cs typeface="Arial"/>
              </a:rPr>
              <a:t>f</a:t>
            </a:r>
            <a:r>
              <a:rPr sz="527" spc="5" dirty="0">
                <a:solidFill>
                  <a:srgbClr val="222B38"/>
                </a:solidFill>
                <a:latin typeface="Arial"/>
                <a:cs typeface="Arial"/>
              </a:rPr>
              <a:t>f</a:t>
            </a:r>
            <a:r>
              <a:rPr sz="527" spc="3" dirty="0">
                <a:solidFill>
                  <a:srgbClr val="222B38"/>
                </a:solidFill>
                <a:latin typeface="Arial"/>
                <a:cs typeface="Arial"/>
              </a:rPr>
              <a:t>ic</a:t>
            </a:r>
            <a:r>
              <a:rPr sz="527" spc="8" dirty="0">
                <a:solidFill>
                  <a:srgbClr val="222B38"/>
                </a:solidFill>
                <a:latin typeface="Arial"/>
                <a:cs typeface="Arial"/>
              </a:rPr>
              <a:t>e</a:t>
            </a:r>
            <a:r>
              <a:rPr sz="527" spc="5" dirty="0">
                <a:solidFill>
                  <a:srgbClr val="222B38"/>
                </a:solidFill>
                <a:latin typeface="Arial"/>
                <a:cs typeface="Arial"/>
              </a:rPr>
              <a:t> o</a:t>
            </a:r>
            <a:r>
              <a:rPr sz="527" spc="3" dirty="0">
                <a:solidFill>
                  <a:srgbClr val="222B38"/>
                </a:solidFill>
                <a:latin typeface="Arial"/>
                <a:cs typeface="Arial"/>
              </a:rPr>
              <a:t>f </a:t>
            </a:r>
            <a:r>
              <a:rPr sz="527" dirty="0">
                <a:solidFill>
                  <a:srgbClr val="222B38"/>
                </a:solidFill>
                <a:latin typeface="Arial"/>
                <a:cs typeface="Arial"/>
              </a:rPr>
              <a:t>F</a:t>
            </a:r>
            <a:r>
              <a:rPr sz="527" spc="13" dirty="0">
                <a:solidFill>
                  <a:srgbClr val="222B38"/>
                </a:solidFill>
                <a:latin typeface="Arial"/>
                <a:cs typeface="Arial"/>
              </a:rPr>
              <a:t>a</a:t>
            </a:r>
            <a:r>
              <a:rPr sz="527" spc="5" dirty="0">
                <a:solidFill>
                  <a:srgbClr val="222B38"/>
                </a:solidFill>
                <a:latin typeface="Arial"/>
                <a:cs typeface="Arial"/>
              </a:rPr>
              <a:t>m</a:t>
            </a:r>
            <a:r>
              <a:rPr sz="527" spc="3" dirty="0">
                <a:solidFill>
                  <a:srgbClr val="222B38"/>
                </a:solidFill>
                <a:latin typeface="Arial"/>
                <a:cs typeface="Arial"/>
              </a:rPr>
              <a:t>ily </a:t>
            </a:r>
            <a:r>
              <a:rPr sz="527" spc="-3" dirty="0">
                <a:solidFill>
                  <a:srgbClr val="222B38"/>
                </a:solidFill>
                <a:latin typeface="Arial"/>
                <a:cs typeface="Arial"/>
              </a:rPr>
              <a:t>I</a:t>
            </a:r>
            <a:r>
              <a:rPr sz="527" spc="5" dirty="0">
                <a:solidFill>
                  <a:srgbClr val="222B38"/>
                </a:solidFill>
                <a:latin typeface="Arial"/>
                <a:cs typeface="Arial"/>
              </a:rPr>
              <a:t>ndepe</a:t>
            </a:r>
            <a:r>
              <a:rPr sz="527" spc="13" dirty="0">
                <a:solidFill>
                  <a:srgbClr val="222B38"/>
                </a:solidFill>
                <a:latin typeface="Arial"/>
                <a:cs typeface="Arial"/>
              </a:rPr>
              <a:t>n</a:t>
            </a:r>
            <a:r>
              <a:rPr sz="527" spc="5" dirty="0">
                <a:solidFill>
                  <a:srgbClr val="222B38"/>
                </a:solidFill>
                <a:latin typeface="Arial"/>
                <a:cs typeface="Arial"/>
              </a:rPr>
              <a:t>den</a:t>
            </a:r>
            <a:r>
              <a:rPr sz="527" spc="3" dirty="0">
                <a:solidFill>
                  <a:srgbClr val="222B38"/>
                </a:solidFill>
                <a:latin typeface="Arial"/>
                <a:cs typeface="Arial"/>
              </a:rPr>
              <a:t>c</a:t>
            </a:r>
            <a:r>
              <a:rPr sz="527" spc="8" dirty="0">
                <a:solidFill>
                  <a:srgbClr val="222B38"/>
                </a:solidFill>
                <a:latin typeface="Arial"/>
                <a:cs typeface="Arial"/>
              </a:rPr>
              <a:t>e</a:t>
            </a:r>
            <a:endParaRPr sz="527">
              <a:latin typeface="Arial"/>
              <a:cs typeface="Arial"/>
            </a:endParaRPr>
          </a:p>
        </p:txBody>
      </p:sp>
      <p:sp>
        <p:nvSpPr>
          <p:cNvPr id="212" name="object 212"/>
          <p:cNvSpPr/>
          <p:nvPr/>
        </p:nvSpPr>
        <p:spPr>
          <a:xfrm>
            <a:off x="7031548" y="4705000"/>
            <a:ext cx="1137310" cy="160991"/>
          </a:xfrm>
          <a:custGeom>
            <a:avLst/>
            <a:gdLst/>
            <a:ahLst/>
            <a:cxnLst/>
            <a:rect l="l" t="t" r="r" b="b"/>
            <a:pathLst>
              <a:path w="2157730" h="305434">
                <a:moveTo>
                  <a:pt x="221749" y="0"/>
                </a:moveTo>
                <a:lnTo>
                  <a:pt x="0" y="0"/>
                </a:lnTo>
                <a:lnTo>
                  <a:pt x="0" y="221723"/>
                </a:lnTo>
                <a:lnTo>
                  <a:pt x="221749" y="304872"/>
                </a:lnTo>
                <a:lnTo>
                  <a:pt x="221749" y="0"/>
                </a:lnTo>
                <a:close/>
              </a:path>
              <a:path w="2157730" h="305434">
                <a:moveTo>
                  <a:pt x="2157682" y="0"/>
                </a:moveTo>
                <a:lnTo>
                  <a:pt x="1935959" y="0"/>
                </a:lnTo>
                <a:lnTo>
                  <a:pt x="1935959" y="304872"/>
                </a:lnTo>
                <a:lnTo>
                  <a:pt x="2157682" y="221723"/>
                </a:lnTo>
                <a:lnTo>
                  <a:pt x="2157682" y="0"/>
                </a:lnTo>
                <a:close/>
              </a:path>
            </a:pathLst>
          </a:custGeom>
          <a:solidFill>
            <a:srgbClr val="C9C9C9"/>
          </a:solidFill>
        </p:spPr>
        <p:txBody>
          <a:bodyPr wrap="square" lIns="0" tIns="0" rIns="0" bIns="0" rtlCol="0"/>
          <a:lstStyle/>
          <a:p>
            <a:endParaRPr sz="949"/>
          </a:p>
        </p:txBody>
      </p:sp>
      <p:sp>
        <p:nvSpPr>
          <p:cNvPr id="213" name="object 213"/>
          <p:cNvSpPr/>
          <p:nvPr/>
        </p:nvSpPr>
        <p:spPr>
          <a:xfrm>
            <a:off x="7031548" y="4705000"/>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214" name="object 214"/>
          <p:cNvSpPr/>
          <p:nvPr/>
        </p:nvSpPr>
        <p:spPr>
          <a:xfrm>
            <a:off x="8051966" y="4705000"/>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215" name="object 215"/>
          <p:cNvSpPr/>
          <p:nvPr/>
        </p:nvSpPr>
        <p:spPr>
          <a:xfrm>
            <a:off x="7089989" y="4418739"/>
            <a:ext cx="1020499" cy="461886"/>
          </a:xfrm>
          <a:custGeom>
            <a:avLst/>
            <a:gdLst/>
            <a:ahLst/>
            <a:cxnLst/>
            <a:rect l="l" t="t" r="r" b="b"/>
            <a:pathLst>
              <a:path w="1936115" h="876300">
                <a:moveTo>
                  <a:pt x="0" y="875697"/>
                </a:moveTo>
                <a:lnTo>
                  <a:pt x="1935932" y="875697"/>
                </a:lnTo>
                <a:lnTo>
                  <a:pt x="1935932" y="0"/>
                </a:lnTo>
                <a:lnTo>
                  <a:pt x="0" y="0"/>
                </a:lnTo>
                <a:lnTo>
                  <a:pt x="0" y="875697"/>
                </a:lnTo>
                <a:close/>
              </a:path>
            </a:pathLst>
          </a:custGeom>
          <a:ln w="4106">
            <a:solidFill>
              <a:srgbClr val="C7C7C7"/>
            </a:solidFill>
          </a:ln>
        </p:spPr>
        <p:txBody>
          <a:bodyPr wrap="square" lIns="0" tIns="0" rIns="0" bIns="0" rtlCol="0"/>
          <a:lstStyle/>
          <a:p>
            <a:endParaRPr sz="949"/>
          </a:p>
        </p:txBody>
      </p:sp>
      <p:sp>
        <p:nvSpPr>
          <p:cNvPr id="216" name="object 216"/>
          <p:cNvSpPr/>
          <p:nvPr/>
        </p:nvSpPr>
        <p:spPr>
          <a:xfrm>
            <a:off x="7031548" y="4704993"/>
            <a:ext cx="1137310" cy="117145"/>
          </a:xfrm>
          <a:custGeom>
            <a:avLst/>
            <a:gdLst/>
            <a:ahLst/>
            <a:cxnLst/>
            <a:rect l="l" t="t" r="r" b="b"/>
            <a:pathLst>
              <a:path w="2157730" h="222250">
                <a:moveTo>
                  <a:pt x="0" y="221736"/>
                </a:moveTo>
                <a:lnTo>
                  <a:pt x="2157682" y="221736"/>
                </a:lnTo>
                <a:lnTo>
                  <a:pt x="2157682" y="0"/>
                </a:lnTo>
                <a:lnTo>
                  <a:pt x="0" y="0"/>
                </a:lnTo>
                <a:lnTo>
                  <a:pt x="0" y="221736"/>
                </a:lnTo>
                <a:close/>
              </a:path>
            </a:pathLst>
          </a:custGeom>
          <a:ln w="4106">
            <a:solidFill>
              <a:srgbClr val="4671C4"/>
            </a:solidFill>
          </a:ln>
        </p:spPr>
        <p:txBody>
          <a:bodyPr wrap="square" lIns="0" tIns="0" rIns="0" bIns="0" rtlCol="0"/>
          <a:lstStyle/>
          <a:p>
            <a:endParaRPr sz="949"/>
          </a:p>
        </p:txBody>
      </p:sp>
      <p:sp>
        <p:nvSpPr>
          <p:cNvPr id="217" name="object 217"/>
          <p:cNvSpPr/>
          <p:nvPr/>
        </p:nvSpPr>
        <p:spPr>
          <a:xfrm>
            <a:off x="7031548" y="4705000"/>
            <a:ext cx="1137310" cy="160991"/>
          </a:xfrm>
          <a:custGeom>
            <a:avLst/>
            <a:gdLst/>
            <a:ahLst/>
            <a:cxnLst/>
            <a:rect l="l" t="t" r="r" b="b"/>
            <a:pathLst>
              <a:path w="2157730" h="305434">
                <a:moveTo>
                  <a:pt x="221749" y="0"/>
                </a:moveTo>
                <a:lnTo>
                  <a:pt x="0" y="0"/>
                </a:lnTo>
                <a:lnTo>
                  <a:pt x="0" y="221723"/>
                </a:lnTo>
                <a:lnTo>
                  <a:pt x="221749" y="304872"/>
                </a:lnTo>
                <a:lnTo>
                  <a:pt x="221749" y="0"/>
                </a:lnTo>
                <a:close/>
              </a:path>
              <a:path w="2157730" h="305434">
                <a:moveTo>
                  <a:pt x="2157682" y="0"/>
                </a:moveTo>
                <a:lnTo>
                  <a:pt x="1935959" y="0"/>
                </a:lnTo>
                <a:lnTo>
                  <a:pt x="1935959" y="304872"/>
                </a:lnTo>
                <a:lnTo>
                  <a:pt x="2157682" y="221723"/>
                </a:lnTo>
                <a:lnTo>
                  <a:pt x="2157682" y="0"/>
                </a:lnTo>
                <a:close/>
              </a:path>
            </a:pathLst>
          </a:custGeom>
          <a:solidFill>
            <a:srgbClr val="C9C9C9"/>
          </a:solidFill>
        </p:spPr>
        <p:txBody>
          <a:bodyPr wrap="square" lIns="0" tIns="0" rIns="0" bIns="0" rtlCol="0"/>
          <a:lstStyle/>
          <a:p>
            <a:endParaRPr sz="949"/>
          </a:p>
        </p:txBody>
      </p:sp>
      <p:sp>
        <p:nvSpPr>
          <p:cNvPr id="218" name="object 218"/>
          <p:cNvSpPr/>
          <p:nvPr/>
        </p:nvSpPr>
        <p:spPr>
          <a:xfrm>
            <a:off x="7031548" y="4705000"/>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219" name="object 219"/>
          <p:cNvSpPr/>
          <p:nvPr/>
        </p:nvSpPr>
        <p:spPr>
          <a:xfrm>
            <a:off x="8051966" y="4705000"/>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220" name="object 220"/>
          <p:cNvSpPr/>
          <p:nvPr/>
        </p:nvSpPr>
        <p:spPr>
          <a:xfrm>
            <a:off x="7089989" y="4418739"/>
            <a:ext cx="1020499" cy="461886"/>
          </a:xfrm>
          <a:custGeom>
            <a:avLst/>
            <a:gdLst/>
            <a:ahLst/>
            <a:cxnLst/>
            <a:rect l="l" t="t" r="r" b="b"/>
            <a:pathLst>
              <a:path w="1936115" h="876300">
                <a:moveTo>
                  <a:pt x="0" y="875697"/>
                </a:moveTo>
                <a:lnTo>
                  <a:pt x="1935932" y="875697"/>
                </a:lnTo>
                <a:lnTo>
                  <a:pt x="1935932" y="0"/>
                </a:lnTo>
                <a:lnTo>
                  <a:pt x="0" y="0"/>
                </a:lnTo>
                <a:lnTo>
                  <a:pt x="0" y="875697"/>
                </a:lnTo>
                <a:close/>
              </a:path>
            </a:pathLst>
          </a:custGeom>
          <a:ln w="4106">
            <a:solidFill>
              <a:srgbClr val="C7C7C7"/>
            </a:solidFill>
          </a:ln>
        </p:spPr>
        <p:txBody>
          <a:bodyPr wrap="square" lIns="0" tIns="0" rIns="0" bIns="0" rtlCol="0"/>
          <a:lstStyle/>
          <a:p>
            <a:endParaRPr sz="949"/>
          </a:p>
        </p:txBody>
      </p:sp>
      <p:sp>
        <p:nvSpPr>
          <p:cNvPr id="221" name="object 221"/>
          <p:cNvSpPr/>
          <p:nvPr/>
        </p:nvSpPr>
        <p:spPr>
          <a:xfrm>
            <a:off x="7031548" y="4704993"/>
            <a:ext cx="1137310" cy="117145"/>
          </a:xfrm>
          <a:custGeom>
            <a:avLst/>
            <a:gdLst/>
            <a:ahLst/>
            <a:cxnLst/>
            <a:rect l="l" t="t" r="r" b="b"/>
            <a:pathLst>
              <a:path w="2157730" h="222250">
                <a:moveTo>
                  <a:pt x="0" y="221736"/>
                </a:moveTo>
                <a:lnTo>
                  <a:pt x="2157682" y="221736"/>
                </a:lnTo>
                <a:lnTo>
                  <a:pt x="2157682" y="0"/>
                </a:lnTo>
                <a:lnTo>
                  <a:pt x="0" y="0"/>
                </a:lnTo>
                <a:lnTo>
                  <a:pt x="0" y="221736"/>
                </a:lnTo>
                <a:close/>
              </a:path>
            </a:pathLst>
          </a:custGeom>
          <a:ln w="4106">
            <a:solidFill>
              <a:srgbClr val="4671C4"/>
            </a:solidFill>
          </a:ln>
        </p:spPr>
        <p:txBody>
          <a:bodyPr wrap="square" lIns="0" tIns="0" rIns="0" bIns="0" rtlCol="0"/>
          <a:lstStyle/>
          <a:p>
            <a:endParaRPr sz="949"/>
          </a:p>
        </p:txBody>
      </p:sp>
      <p:sp>
        <p:nvSpPr>
          <p:cNvPr id="222" name="object 222"/>
          <p:cNvSpPr txBox="1"/>
          <p:nvPr/>
        </p:nvSpPr>
        <p:spPr>
          <a:xfrm>
            <a:off x="7089989" y="4418739"/>
            <a:ext cx="1020499" cy="294440"/>
          </a:xfrm>
          <a:prstGeom prst="rect">
            <a:avLst/>
          </a:prstGeom>
        </p:spPr>
        <p:txBody>
          <a:bodyPr vert="horz" wrap="square" lIns="0" tIns="0" rIns="0" bIns="0" rtlCol="0">
            <a:spAutoFit/>
          </a:bodyPr>
          <a:lstStyle/>
          <a:p>
            <a:pPr marL="75309" marR="87694" algn="ctr">
              <a:lnSpc>
                <a:spcPct val="101200"/>
              </a:lnSpc>
            </a:pPr>
            <a:r>
              <a:rPr sz="606" spc="3" dirty="0">
                <a:solidFill>
                  <a:srgbClr val="222B38"/>
                </a:solidFill>
                <a:latin typeface="Arial"/>
                <a:cs typeface="Arial"/>
              </a:rPr>
              <a:t>De</a:t>
            </a:r>
            <a:r>
              <a:rPr sz="606" spc="5" dirty="0">
                <a:solidFill>
                  <a:srgbClr val="222B38"/>
                </a:solidFill>
                <a:latin typeface="Arial"/>
                <a:cs typeface="Arial"/>
              </a:rPr>
              <a:t>p</a:t>
            </a:r>
            <a:r>
              <a:rPr sz="606" spc="-5" dirty="0">
                <a:solidFill>
                  <a:srgbClr val="222B38"/>
                </a:solidFill>
                <a:latin typeface="Arial"/>
                <a:cs typeface="Arial"/>
              </a:rPr>
              <a:t>u</a:t>
            </a:r>
            <a:r>
              <a:rPr sz="606" dirty="0">
                <a:solidFill>
                  <a:srgbClr val="222B38"/>
                </a:solidFill>
                <a:latin typeface="Arial"/>
                <a:cs typeface="Arial"/>
              </a:rPr>
              <a:t>ty </a:t>
            </a:r>
            <a:r>
              <a:rPr sz="606" spc="5" dirty="0">
                <a:solidFill>
                  <a:srgbClr val="222B38"/>
                </a:solidFill>
                <a:latin typeface="Arial"/>
                <a:cs typeface="Arial"/>
              </a:rPr>
              <a:t>G</a:t>
            </a:r>
            <a:r>
              <a:rPr sz="606" spc="3" dirty="0">
                <a:solidFill>
                  <a:srgbClr val="222B38"/>
                </a:solidFill>
                <a:latin typeface="Arial"/>
                <a:cs typeface="Arial"/>
              </a:rPr>
              <a:t>e</a:t>
            </a:r>
            <a:r>
              <a:rPr sz="606" spc="-5" dirty="0">
                <a:solidFill>
                  <a:srgbClr val="222B38"/>
                </a:solidFill>
                <a:latin typeface="Arial"/>
                <a:cs typeface="Arial"/>
              </a:rPr>
              <a:t>n</a:t>
            </a:r>
            <a:r>
              <a:rPr sz="606" dirty="0">
                <a:solidFill>
                  <a:srgbClr val="222B38"/>
                </a:solidFill>
                <a:latin typeface="Arial"/>
                <a:cs typeface="Arial"/>
              </a:rPr>
              <a:t>eral</a:t>
            </a:r>
            <a:r>
              <a:rPr sz="606" spc="-5" dirty="0">
                <a:solidFill>
                  <a:srgbClr val="222B38"/>
                </a:solidFill>
                <a:latin typeface="Arial"/>
                <a:cs typeface="Arial"/>
              </a:rPr>
              <a:t> </a:t>
            </a:r>
            <a:r>
              <a:rPr sz="606" spc="3" dirty="0">
                <a:solidFill>
                  <a:srgbClr val="222B38"/>
                </a:solidFill>
                <a:latin typeface="Arial"/>
                <a:cs typeface="Arial"/>
              </a:rPr>
              <a:t>Cou</a:t>
            </a:r>
            <a:r>
              <a:rPr sz="606" spc="-5" dirty="0">
                <a:solidFill>
                  <a:srgbClr val="222B38"/>
                </a:solidFill>
                <a:latin typeface="Arial"/>
                <a:cs typeface="Arial"/>
              </a:rPr>
              <a:t>n</a:t>
            </a:r>
            <a:r>
              <a:rPr sz="606" spc="5" dirty="0">
                <a:solidFill>
                  <a:srgbClr val="222B38"/>
                </a:solidFill>
                <a:latin typeface="Arial"/>
                <a:cs typeface="Arial"/>
              </a:rPr>
              <a:t>s</a:t>
            </a:r>
            <a:r>
              <a:rPr sz="606" dirty="0">
                <a:solidFill>
                  <a:srgbClr val="222B38"/>
                </a:solidFill>
                <a:latin typeface="Arial"/>
                <a:cs typeface="Arial"/>
              </a:rPr>
              <a:t>el</a:t>
            </a:r>
            <a:r>
              <a:rPr sz="606" spc="3" dirty="0">
                <a:solidFill>
                  <a:srgbClr val="222B38"/>
                </a:solidFill>
                <a:latin typeface="Arial"/>
                <a:cs typeface="Arial"/>
              </a:rPr>
              <a:t> Chi</a:t>
            </a:r>
            <a:r>
              <a:rPr sz="606" spc="-8" dirty="0">
                <a:solidFill>
                  <a:srgbClr val="222B38"/>
                </a:solidFill>
                <a:latin typeface="Arial"/>
                <a:cs typeface="Arial"/>
              </a:rPr>
              <a:t>l</a:t>
            </a:r>
            <a:r>
              <a:rPr sz="606" spc="3" dirty="0">
                <a:solidFill>
                  <a:srgbClr val="222B38"/>
                </a:solidFill>
                <a:latin typeface="Arial"/>
                <a:cs typeface="Arial"/>
              </a:rPr>
              <a:t>d </a:t>
            </a:r>
            <a:r>
              <a:rPr sz="606" spc="5" dirty="0">
                <a:solidFill>
                  <a:srgbClr val="222B38"/>
                </a:solidFill>
                <a:latin typeface="Arial"/>
                <a:cs typeface="Arial"/>
              </a:rPr>
              <a:t>W</a:t>
            </a:r>
            <a:r>
              <a:rPr sz="606" spc="-5" dirty="0">
                <a:solidFill>
                  <a:srgbClr val="222B38"/>
                </a:solidFill>
                <a:latin typeface="Arial"/>
                <a:cs typeface="Arial"/>
              </a:rPr>
              <a:t>e</a:t>
            </a:r>
            <a:r>
              <a:rPr sz="606" dirty="0">
                <a:solidFill>
                  <a:srgbClr val="222B38"/>
                </a:solidFill>
                <a:latin typeface="Arial"/>
                <a:cs typeface="Arial"/>
              </a:rPr>
              <a:t>lf</a:t>
            </a:r>
            <a:r>
              <a:rPr sz="606" spc="-3" dirty="0">
                <a:solidFill>
                  <a:srgbClr val="222B38"/>
                </a:solidFill>
                <a:latin typeface="Arial"/>
                <a:cs typeface="Arial"/>
              </a:rPr>
              <a:t>a</a:t>
            </a:r>
            <a:r>
              <a:rPr sz="606" spc="3" dirty="0">
                <a:solidFill>
                  <a:srgbClr val="222B38"/>
                </a:solidFill>
                <a:latin typeface="Arial"/>
                <a:cs typeface="Arial"/>
              </a:rPr>
              <a:t>re</a:t>
            </a:r>
            <a:endParaRPr sz="606">
              <a:latin typeface="Arial"/>
              <a:cs typeface="Arial"/>
            </a:endParaRPr>
          </a:p>
          <a:p>
            <a:pPr marL="669" algn="ctr">
              <a:spcBef>
                <a:spcPts val="100"/>
              </a:spcBef>
            </a:pPr>
            <a:r>
              <a:rPr sz="606" spc="5" dirty="0">
                <a:solidFill>
                  <a:srgbClr val="222B38"/>
                </a:solidFill>
                <a:latin typeface="Arial"/>
                <a:cs typeface="Arial"/>
              </a:rPr>
              <a:t>J</a:t>
            </a:r>
            <a:r>
              <a:rPr sz="606" spc="-5" dirty="0">
                <a:solidFill>
                  <a:srgbClr val="222B38"/>
                </a:solidFill>
                <a:latin typeface="Arial"/>
                <a:cs typeface="Arial"/>
              </a:rPr>
              <a:t>u</a:t>
            </a:r>
            <a:r>
              <a:rPr sz="606" spc="3" dirty="0">
                <a:solidFill>
                  <a:srgbClr val="222B38"/>
                </a:solidFill>
                <a:latin typeface="Arial"/>
                <a:cs typeface="Arial"/>
              </a:rPr>
              <a:t>dy</a:t>
            </a:r>
            <a:r>
              <a:rPr sz="606" spc="-3" dirty="0">
                <a:solidFill>
                  <a:srgbClr val="222B38"/>
                </a:solidFill>
                <a:latin typeface="Arial"/>
                <a:cs typeface="Arial"/>
              </a:rPr>
              <a:t> </a:t>
            </a:r>
            <a:r>
              <a:rPr sz="606" spc="3" dirty="0">
                <a:solidFill>
                  <a:srgbClr val="222B38"/>
                </a:solidFill>
                <a:latin typeface="Arial"/>
                <a:cs typeface="Arial"/>
              </a:rPr>
              <a:t>Hold</a:t>
            </a:r>
            <a:r>
              <a:rPr sz="606" spc="-5" dirty="0">
                <a:solidFill>
                  <a:srgbClr val="222B38"/>
                </a:solidFill>
                <a:latin typeface="Arial"/>
                <a:cs typeface="Arial"/>
              </a:rPr>
              <a:t>a</a:t>
            </a:r>
            <a:r>
              <a:rPr sz="606" spc="3" dirty="0">
                <a:solidFill>
                  <a:srgbClr val="222B38"/>
                </a:solidFill>
                <a:latin typeface="Arial"/>
                <a:cs typeface="Arial"/>
              </a:rPr>
              <a:t>way</a:t>
            </a:r>
            <a:endParaRPr sz="606">
              <a:latin typeface="Arial"/>
              <a:cs typeface="Arial"/>
            </a:endParaRPr>
          </a:p>
        </p:txBody>
      </p:sp>
      <p:sp>
        <p:nvSpPr>
          <p:cNvPr id="223" name="object 223"/>
          <p:cNvSpPr/>
          <p:nvPr/>
        </p:nvSpPr>
        <p:spPr>
          <a:xfrm>
            <a:off x="7031548" y="4705000"/>
            <a:ext cx="1137310" cy="160991"/>
          </a:xfrm>
          <a:custGeom>
            <a:avLst/>
            <a:gdLst/>
            <a:ahLst/>
            <a:cxnLst/>
            <a:rect l="l" t="t" r="r" b="b"/>
            <a:pathLst>
              <a:path w="2157730" h="305434">
                <a:moveTo>
                  <a:pt x="221749" y="0"/>
                </a:moveTo>
                <a:lnTo>
                  <a:pt x="0" y="0"/>
                </a:lnTo>
                <a:lnTo>
                  <a:pt x="0" y="221723"/>
                </a:lnTo>
                <a:lnTo>
                  <a:pt x="221749" y="304872"/>
                </a:lnTo>
                <a:lnTo>
                  <a:pt x="221749" y="0"/>
                </a:lnTo>
                <a:close/>
              </a:path>
              <a:path w="2157730" h="305434">
                <a:moveTo>
                  <a:pt x="2157682" y="0"/>
                </a:moveTo>
                <a:lnTo>
                  <a:pt x="1935959" y="0"/>
                </a:lnTo>
                <a:lnTo>
                  <a:pt x="1935959" y="304872"/>
                </a:lnTo>
                <a:lnTo>
                  <a:pt x="2157682" y="221723"/>
                </a:lnTo>
                <a:lnTo>
                  <a:pt x="2157682" y="0"/>
                </a:lnTo>
                <a:close/>
              </a:path>
            </a:pathLst>
          </a:custGeom>
          <a:solidFill>
            <a:srgbClr val="C9C9C9"/>
          </a:solidFill>
        </p:spPr>
        <p:txBody>
          <a:bodyPr wrap="square" lIns="0" tIns="0" rIns="0" bIns="0" rtlCol="0"/>
          <a:lstStyle/>
          <a:p>
            <a:endParaRPr sz="949"/>
          </a:p>
        </p:txBody>
      </p:sp>
      <p:sp>
        <p:nvSpPr>
          <p:cNvPr id="224" name="object 224"/>
          <p:cNvSpPr/>
          <p:nvPr/>
        </p:nvSpPr>
        <p:spPr>
          <a:xfrm>
            <a:off x="7031548" y="4705000"/>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225" name="object 225"/>
          <p:cNvSpPr/>
          <p:nvPr/>
        </p:nvSpPr>
        <p:spPr>
          <a:xfrm>
            <a:off x="8051966" y="4705000"/>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226" name="object 226"/>
          <p:cNvSpPr/>
          <p:nvPr/>
        </p:nvSpPr>
        <p:spPr>
          <a:xfrm>
            <a:off x="7089989" y="4418739"/>
            <a:ext cx="1020499" cy="286503"/>
          </a:xfrm>
          <a:custGeom>
            <a:avLst/>
            <a:gdLst/>
            <a:ahLst/>
            <a:cxnLst/>
            <a:rect l="l" t="t" r="r" b="b"/>
            <a:pathLst>
              <a:path w="1936115" h="543559">
                <a:moveTo>
                  <a:pt x="0" y="543086"/>
                </a:moveTo>
                <a:lnTo>
                  <a:pt x="1935932" y="543086"/>
                </a:lnTo>
                <a:lnTo>
                  <a:pt x="1935932" y="0"/>
                </a:lnTo>
                <a:lnTo>
                  <a:pt x="0" y="0"/>
                </a:lnTo>
                <a:lnTo>
                  <a:pt x="0" y="543086"/>
                </a:lnTo>
                <a:close/>
              </a:path>
            </a:pathLst>
          </a:custGeom>
          <a:solidFill>
            <a:srgbClr val="CCCCCC"/>
          </a:solidFill>
        </p:spPr>
        <p:txBody>
          <a:bodyPr wrap="square" lIns="0" tIns="0" rIns="0" bIns="0" rtlCol="0"/>
          <a:lstStyle/>
          <a:p>
            <a:endParaRPr sz="949"/>
          </a:p>
        </p:txBody>
      </p:sp>
      <p:sp>
        <p:nvSpPr>
          <p:cNvPr id="227" name="object 227"/>
          <p:cNvSpPr/>
          <p:nvPr/>
        </p:nvSpPr>
        <p:spPr>
          <a:xfrm>
            <a:off x="7089989" y="4821868"/>
            <a:ext cx="1020499" cy="58572"/>
          </a:xfrm>
          <a:custGeom>
            <a:avLst/>
            <a:gdLst/>
            <a:ahLst/>
            <a:cxnLst/>
            <a:rect l="l" t="t" r="r" b="b"/>
            <a:pathLst>
              <a:path w="1936115" h="111125">
                <a:moveTo>
                  <a:pt x="0" y="110874"/>
                </a:moveTo>
                <a:lnTo>
                  <a:pt x="1935932" y="110874"/>
                </a:lnTo>
                <a:lnTo>
                  <a:pt x="1935932" y="0"/>
                </a:lnTo>
                <a:lnTo>
                  <a:pt x="0" y="0"/>
                </a:lnTo>
                <a:lnTo>
                  <a:pt x="0" y="110874"/>
                </a:lnTo>
                <a:close/>
              </a:path>
            </a:pathLst>
          </a:custGeom>
          <a:solidFill>
            <a:srgbClr val="CCCCCC"/>
          </a:solidFill>
        </p:spPr>
        <p:txBody>
          <a:bodyPr wrap="square" lIns="0" tIns="0" rIns="0" bIns="0" rtlCol="0"/>
          <a:lstStyle/>
          <a:p>
            <a:endParaRPr sz="949"/>
          </a:p>
        </p:txBody>
      </p:sp>
      <p:sp>
        <p:nvSpPr>
          <p:cNvPr id="228" name="object 228"/>
          <p:cNvSpPr/>
          <p:nvPr/>
        </p:nvSpPr>
        <p:spPr>
          <a:xfrm>
            <a:off x="7089989" y="4418739"/>
            <a:ext cx="1020499" cy="461886"/>
          </a:xfrm>
          <a:custGeom>
            <a:avLst/>
            <a:gdLst/>
            <a:ahLst/>
            <a:cxnLst/>
            <a:rect l="l" t="t" r="r" b="b"/>
            <a:pathLst>
              <a:path w="1936115" h="876300">
                <a:moveTo>
                  <a:pt x="0" y="875697"/>
                </a:moveTo>
                <a:lnTo>
                  <a:pt x="1935932" y="875697"/>
                </a:lnTo>
                <a:lnTo>
                  <a:pt x="1935932" y="0"/>
                </a:lnTo>
                <a:lnTo>
                  <a:pt x="0" y="0"/>
                </a:lnTo>
                <a:lnTo>
                  <a:pt x="0" y="875697"/>
                </a:lnTo>
                <a:close/>
              </a:path>
            </a:pathLst>
          </a:custGeom>
          <a:ln w="4106">
            <a:solidFill>
              <a:srgbClr val="C7C7C7"/>
            </a:solidFill>
          </a:ln>
        </p:spPr>
        <p:txBody>
          <a:bodyPr wrap="square" lIns="0" tIns="0" rIns="0" bIns="0" rtlCol="0"/>
          <a:lstStyle/>
          <a:p>
            <a:endParaRPr sz="949"/>
          </a:p>
        </p:txBody>
      </p:sp>
      <p:sp>
        <p:nvSpPr>
          <p:cNvPr id="229" name="object 229"/>
          <p:cNvSpPr/>
          <p:nvPr/>
        </p:nvSpPr>
        <p:spPr>
          <a:xfrm>
            <a:off x="7031548" y="4704993"/>
            <a:ext cx="1137310" cy="117145"/>
          </a:xfrm>
          <a:custGeom>
            <a:avLst/>
            <a:gdLst/>
            <a:ahLst/>
            <a:cxnLst/>
            <a:rect l="l" t="t" r="r" b="b"/>
            <a:pathLst>
              <a:path w="2157730" h="222250">
                <a:moveTo>
                  <a:pt x="0" y="221736"/>
                </a:moveTo>
                <a:lnTo>
                  <a:pt x="2157682" y="221736"/>
                </a:lnTo>
                <a:lnTo>
                  <a:pt x="2157682" y="0"/>
                </a:lnTo>
                <a:lnTo>
                  <a:pt x="0" y="0"/>
                </a:lnTo>
                <a:lnTo>
                  <a:pt x="0" y="221736"/>
                </a:lnTo>
                <a:close/>
              </a:path>
            </a:pathLst>
          </a:custGeom>
          <a:solidFill>
            <a:srgbClr val="FFFFFF"/>
          </a:solidFill>
        </p:spPr>
        <p:txBody>
          <a:bodyPr wrap="square" lIns="0" tIns="0" rIns="0" bIns="0" rtlCol="0"/>
          <a:lstStyle/>
          <a:p>
            <a:endParaRPr sz="949"/>
          </a:p>
        </p:txBody>
      </p:sp>
      <p:sp>
        <p:nvSpPr>
          <p:cNvPr id="230" name="object 230"/>
          <p:cNvSpPr/>
          <p:nvPr/>
        </p:nvSpPr>
        <p:spPr>
          <a:xfrm>
            <a:off x="7031548" y="4704993"/>
            <a:ext cx="1137310" cy="117145"/>
          </a:xfrm>
          <a:custGeom>
            <a:avLst/>
            <a:gdLst/>
            <a:ahLst/>
            <a:cxnLst/>
            <a:rect l="l" t="t" r="r" b="b"/>
            <a:pathLst>
              <a:path w="2157730" h="222250">
                <a:moveTo>
                  <a:pt x="0" y="221736"/>
                </a:moveTo>
                <a:lnTo>
                  <a:pt x="2157682" y="221736"/>
                </a:lnTo>
                <a:lnTo>
                  <a:pt x="2157682" y="0"/>
                </a:lnTo>
                <a:lnTo>
                  <a:pt x="0" y="0"/>
                </a:lnTo>
                <a:lnTo>
                  <a:pt x="0" y="221736"/>
                </a:lnTo>
                <a:close/>
              </a:path>
            </a:pathLst>
          </a:custGeom>
          <a:ln w="4106">
            <a:solidFill>
              <a:srgbClr val="4671C4"/>
            </a:solidFill>
          </a:ln>
        </p:spPr>
        <p:txBody>
          <a:bodyPr wrap="square" lIns="0" tIns="0" rIns="0" bIns="0" rtlCol="0"/>
          <a:lstStyle/>
          <a:p>
            <a:endParaRPr sz="949"/>
          </a:p>
        </p:txBody>
      </p:sp>
      <p:sp>
        <p:nvSpPr>
          <p:cNvPr id="231" name="object 231"/>
          <p:cNvSpPr txBox="1"/>
          <p:nvPr/>
        </p:nvSpPr>
        <p:spPr>
          <a:xfrm>
            <a:off x="7329980" y="4717656"/>
            <a:ext cx="541209" cy="93231"/>
          </a:xfrm>
          <a:prstGeom prst="rect">
            <a:avLst/>
          </a:prstGeom>
        </p:spPr>
        <p:txBody>
          <a:bodyPr vert="horz" wrap="square" lIns="0" tIns="0" rIns="0" bIns="0" rtlCol="0">
            <a:spAutoFit/>
          </a:bodyPr>
          <a:lstStyle/>
          <a:p>
            <a:pPr marL="6694"/>
            <a:r>
              <a:rPr sz="606" spc="5" dirty="0">
                <a:solidFill>
                  <a:srgbClr val="222B38"/>
                </a:solidFill>
                <a:latin typeface="Arial"/>
                <a:cs typeface="Arial"/>
              </a:rPr>
              <a:t>J</a:t>
            </a:r>
            <a:r>
              <a:rPr sz="606" spc="-5" dirty="0">
                <a:solidFill>
                  <a:srgbClr val="222B38"/>
                </a:solidFill>
                <a:latin typeface="Arial"/>
                <a:cs typeface="Arial"/>
              </a:rPr>
              <a:t>u</a:t>
            </a:r>
            <a:r>
              <a:rPr sz="606" spc="3" dirty="0">
                <a:solidFill>
                  <a:srgbClr val="222B38"/>
                </a:solidFill>
                <a:latin typeface="Arial"/>
                <a:cs typeface="Arial"/>
              </a:rPr>
              <a:t>dy</a:t>
            </a:r>
            <a:r>
              <a:rPr sz="606" spc="-3" dirty="0">
                <a:solidFill>
                  <a:srgbClr val="222B38"/>
                </a:solidFill>
                <a:latin typeface="Arial"/>
                <a:cs typeface="Arial"/>
              </a:rPr>
              <a:t> </a:t>
            </a:r>
            <a:r>
              <a:rPr sz="606" spc="3" dirty="0">
                <a:solidFill>
                  <a:srgbClr val="222B38"/>
                </a:solidFill>
                <a:latin typeface="Arial"/>
                <a:cs typeface="Arial"/>
              </a:rPr>
              <a:t>Hold</a:t>
            </a:r>
            <a:r>
              <a:rPr sz="606" spc="-5" dirty="0">
                <a:solidFill>
                  <a:srgbClr val="222B38"/>
                </a:solidFill>
                <a:latin typeface="Arial"/>
                <a:cs typeface="Arial"/>
              </a:rPr>
              <a:t>a</a:t>
            </a:r>
            <a:r>
              <a:rPr sz="606" spc="3" dirty="0">
                <a:solidFill>
                  <a:srgbClr val="222B38"/>
                </a:solidFill>
                <a:latin typeface="Arial"/>
                <a:cs typeface="Arial"/>
              </a:rPr>
              <a:t>way</a:t>
            </a:r>
            <a:endParaRPr sz="606">
              <a:latin typeface="Arial"/>
              <a:cs typeface="Arial"/>
            </a:endParaRPr>
          </a:p>
        </p:txBody>
      </p:sp>
      <p:sp>
        <p:nvSpPr>
          <p:cNvPr id="232" name="object 232"/>
          <p:cNvSpPr txBox="1"/>
          <p:nvPr/>
        </p:nvSpPr>
        <p:spPr>
          <a:xfrm>
            <a:off x="7158870" y="4518981"/>
            <a:ext cx="866537"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De</a:t>
            </a:r>
            <a:r>
              <a:rPr sz="606" spc="5" dirty="0">
                <a:solidFill>
                  <a:srgbClr val="222B38"/>
                </a:solidFill>
                <a:latin typeface="Arial"/>
                <a:cs typeface="Arial"/>
              </a:rPr>
              <a:t>p</a:t>
            </a:r>
            <a:r>
              <a:rPr sz="606" spc="-5" dirty="0">
                <a:solidFill>
                  <a:srgbClr val="222B38"/>
                </a:solidFill>
                <a:latin typeface="Arial"/>
                <a:cs typeface="Arial"/>
              </a:rPr>
              <a:t>u</a:t>
            </a:r>
            <a:r>
              <a:rPr sz="606" dirty="0">
                <a:solidFill>
                  <a:srgbClr val="222B38"/>
                </a:solidFill>
                <a:latin typeface="Arial"/>
                <a:cs typeface="Arial"/>
              </a:rPr>
              <a:t>ty </a:t>
            </a:r>
            <a:r>
              <a:rPr sz="606" spc="5" dirty="0">
                <a:solidFill>
                  <a:srgbClr val="222B38"/>
                </a:solidFill>
                <a:latin typeface="Arial"/>
                <a:cs typeface="Arial"/>
              </a:rPr>
              <a:t>G</a:t>
            </a:r>
            <a:r>
              <a:rPr sz="606" spc="3" dirty="0">
                <a:solidFill>
                  <a:srgbClr val="222B38"/>
                </a:solidFill>
                <a:latin typeface="Arial"/>
                <a:cs typeface="Arial"/>
              </a:rPr>
              <a:t>e</a:t>
            </a:r>
            <a:r>
              <a:rPr sz="606" spc="-5" dirty="0">
                <a:solidFill>
                  <a:srgbClr val="222B38"/>
                </a:solidFill>
                <a:latin typeface="Arial"/>
                <a:cs typeface="Arial"/>
              </a:rPr>
              <a:t>n</a:t>
            </a:r>
            <a:r>
              <a:rPr sz="606" dirty="0">
                <a:solidFill>
                  <a:srgbClr val="222B38"/>
                </a:solidFill>
                <a:latin typeface="Arial"/>
                <a:cs typeface="Arial"/>
              </a:rPr>
              <a:t>eral</a:t>
            </a:r>
            <a:r>
              <a:rPr sz="606" spc="-5" dirty="0">
                <a:solidFill>
                  <a:srgbClr val="222B38"/>
                </a:solidFill>
                <a:latin typeface="Arial"/>
                <a:cs typeface="Arial"/>
              </a:rPr>
              <a:t> </a:t>
            </a:r>
            <a:r>
              <a:rPr sz="606" spc="3" dirty="0">
                <a:solidFill>
                  <a:srgbClr val="222B38"/>
                </a:solidFill>
                <a:latin typeface="Arial"/>
                <a:cs typeface="Arial"/>
              </a:rPr>
              <a:t>Cou</a:t>
            </a:r>
            <a:r>
              <a:rPr sz="606" spc="-5" dirty="0">
                <a:solidFill>
                  <a:srgbClr val="222B38"/>
                </a:solidFill>
                <a:latin typeface="Arial"/>
                <a:cs typeface="Arial"/>
              </a:rPr>
              <a:t>n</a:t>
            </a:r>
            <a:r>
              <a:rPr sz="606" spc="5" dirty="0">
                <a:solidFill>
                  <a:srgbClr val="222B38"/>
                </a:solidFill>
                <a:latin typeface="Arial"/>
                <a:cs typeface="Arial"/>
              </a:rPr>
              <a:t>s</a:t>
            </a:r>
            <a:r>
              <a:rPr sz="606" dirty="0">
                <a:solidFill>
                  <a:srgbClr val="222B38"/>
                </a:solidFill>
                <a:latin typeface="Arial"/>
                <a:cs typeface="Arial"/>
              </a:rPr>
              <a:t>el</a:t>
            </a:r>
            <a:endParaRPr sz="606">
              <a:latin typeface="Arial"/>
              <a:cs typeface="Arial"/>
            </a:endParaRPr>
          </a:p>
        </p:txBody>
      </p:sp>
      <p:sp>
        <p:nvSpPr>
          <p:cNvPr id="233" name="object 233"/>
          <p:cNvSpPr txBox="1"/>
          <p:nvPr/>
        </p:nvSpPr>
        <p:spPr>
          <a:xfrm>
            <a:off x="7351658" y="4612452"/>
            <a:ext cx="480629"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Chi</a:t>
            </a:r>
            <a:r>
              <a:rPr sz="606" spc="-8" dirty="0">
                <a:solidFill>
                  <a:srgbClr val="222B38"/>
                </a:solidFill>
                <a:latin typeface="Arial"/>
                <a:cs typeface="Arial"/>
              </a:rPr>
              <a:t>l</a:t>
            </a:r>
            <a:r>
              <a:rPr sz="606" spc="3" dirty="0">
                <a:solidFill>
                  <a:srgbClr val="222B38"/>
                </a:solidFill>
                <a:latin typeface="Arial"/>
                <a:cs typeface="Arial"/>
              </a:rPr>
              <a:t>d </a:t>
            </a:r>
            <a:r>
              <a:rPr sz="606" spc="5" dirty="0">
                <a:solidFill>
                  <a:srgbClr val="222B38"/>
                </a:solidFill>
                <a:latin typeface="Arial"/>
                <a:cs typeface="Arial"/>
              </a:rPr>
              <a:t>W</a:t>
            </a:r>
            <a:r>
              <a:rPr sz="606" spc="-5" dirty="0">
                <a:solidFill>
                  <a:srgbClr val="222B38"/>
                </a:solidFill>
                <a:latin typeface="Arial"/>
                <a:cs typeface="Arial"/>
              </a:rPr>
              <a:t>e</a:t>
            </a:r>
            <a:r>
              <a:rPr sz="606" dirty="0">
                <a:solidFill>
                  <a:srgbClr val="222B38"/>
                </a:solidFill>
                <a:latin typeface="Arial"/>
                <a:cs typeface="Arial"/>
              </a:rPr>
              <a:t>lf</a:t>
            </a:r>
            <a:r>
              <a:rPr sz="606" spc="-3" dirty="0">
                <a:solidFill>
                  <a:srgbClr val="222B38"/>
                </a:solidFill>
                <a:latin typeface="Arial"/>
                <a:cs typeface="Arial"/>
              </a:rPr>
              <a:t>a</a:t>
            </a:r>
            <a:r>
              <a:rPr sz="606" spc="3" dirty="0">
                <a:solidFill>
                  <a:srgbClr val="222B38"/>
                </a:solidFill>
                <a:latin typeface="Arial"/>
                <a:cs typeface="Arial"/>
              </a:rPr>
              <a:t>re</a:t>
            </a:r>
            <a:endParaRPr sz="606">
              <a:latin typeface="Arial"/>
              <a:cs typeface="Arial"/>
            </a:endParaRPr>
          </a:p>
        </p:txBody>
      </p:sp>
      <p:sp>
        <p:nvSpPr>
          <p:cNvPr id="234" name="object 234"/>
          <p:cNvSpPr/>
          <p:nvPr/>
        </p:nvSpPr>
        <p:spPr>
          <a:xfrm>
            <a:off x="7099449" y="3390094"/>
            <a:ext cx="903354" cy="160991"/>
          </a:xfrm>
          <a:custGeom>
            <a:avLst/>
            <a:gdLst/>
            <a:ahLst/>
            <a:cxnLst/>
            <a:rect l="l" t="t" r="r" b="b"/>
            <a:pathLst>
              <a:path w="1713865" h="305434">
                <a:moveTo>
                  <a:pt x="221749" y="0"/>
                </a:moveTo>
                <a:lnTo>
                  <a:pt x="0" y="0"/>
                </a:lnTo>
                <a:lnTo>
                  <a:pt x="0" y="221723"/>
                </a:lnTo>
                <a:lnTo>
                  <a:pt x="221749" y="304872"/>
                </a:lnTo>
                <a:lnTo>
                  <a:pt x="221749" y="0"/>
                </a:lnTo>
                <a:close/>
              </a:path>
              <a:path w="1713865" h="305434">
                <a:moveTo>
                  <a:pt x="1713263" y="0"/>
                </a:moveTo>
                <a:lnTo>
                  <a:pt x="1491540" y="0"/>
                </a:lnTo>
                <a:lnTo>
                  <a:pt x="1491540" y="304872"/>
                </a:lnTo>
                <a:lnTo>
                  <a:pt x="1713263" y="221723"/>
                </a:lnTo>
                <a:lnTo>
                  <a:pt x="1713263" y="0"/>
                </a:lnTo>
                <a:close/>
              </a:path>
            </a:pathLst>
          </a:custGeom>
          <a:solidFill>
            <a:srgbClr val="C9C9C9"/>
          </a:solidFill>
        </p:spPr>
        <p:txBody>
          <a:bodyPr wrap="square" lIns="0" tIns="0" rIns="0" bIns="0" rtlCol="0"/>
          <a:lstStyle/>
          <a:p>
            <a:endParaRPr sz="949"/>
          </a:p>
        </p:txBody>
      </p:sp>
      <p:sp>
        <p:nvSpPr>
          <p:cNvPr id="235" name="object 235"/>
          <p:cNvSpPr/>
          <p:nvPr/>
        </p:nvSpPr>
        <p:spPr>
          <a:xfrm>
            <a:off x="7099449" y="3390094"/>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236" name="object 236"/>
          <p:cNvSpPr/>
          <p:nvPr/>
        </p:nvSpPr>
        <p:spPr>
          <a:xfrm>
            <a:off x="7885619" y="3390094"/>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237" name="object 237"/>
          <p:cNvSpPr/>
          <p:nvPr/>
        </p:nvSpPr>
        <p:spPr>
          <a:xfrm>
            <a:off x="7157890" y="3158880"/>
            <a:ext cx="786210" cy="406660"/>
          </a:xfrm>
          <a:custGeom>
            <a:avLst/>
            <a:gdLst/>
            <a:ahLst/>
            <a:cxnLst/>
            <a:rect l="l" t="t" r="r" b="b"/>
            <a:pathLst>
              <a:path w="1491615" h="771525">
                <a:moveTo>
                  <a:pt x="0" y="771261"/>
                </a:moveTo>
                <a:lnTo>
                  <a:pt x="1491540" y="771261"/>
                </a:lnTo>
                <a:lnTo>
                  <a:pt x="1491540" y="0"/>
                </a:lnTo>
                <a:lnTo>
                  <a:pt x="0" y="0"/>
                </a:lnTo>
                <a:lnTo>
                  <a:pt x="0" y="771261"/>
                </a:lnTo>
                <a:close/>
              </a:path>
            </a:pathLst>
          </a:custGeom>
          <a:ln w="4106">
            <a:solidFill>
              <a:srgbClr val="C7C7C7"/>
            </a:solidFill>
          </a:ln>
        </p:spPr>
        <p:txBody>
          <a:bodyPr wrap="square" lIns="0" tIns="0" rIns="0" bIns="0" rtlCol="0"/>
          <a:lstStyle/>
          <a:p>
            <a:endParaRPr sz="949"/>
          </a:p>
        </p:txBody>
      </p:sp>
      <p:sp>
        <p:nvSpPr>
          <p:cNvPr id="238" name="object 238"/>
          <p:cNvSpPr/>
          <p:nvPr/>
        </p:nvSpPr>
        <p:spPr>
          <a:xfrm>
            <a:off x="7099449" y="3390087"/>
            <a:ext cx="903354" cy="117145"/>
          </a:xfrm>
          <a:custGeom>
            <a:avLst/>
            <a:gdLst/>
            <a:ahLst/>
            <a:cxnLst/>
            <a:rect l="l" t="t" r="r" b="b"/>
            <a:pathLst>
              <a:path w="1713865" h="222250">
                <a:moveTo>
                  <a:pt x="0" y="221736"/>
                </a:moveTo>
                <a:lnTo>
                  <a:pt x="1713263" y="221736"/>
                </a:lnTo>
                <a:lnTo>
                  <a:pt x="17132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239" name="object 239"/>
          <p:cNvSpPr/>
          <p:nvPr/>
        </p:nvSpPr>
        <p:spPr>
          <a:xfrm>
            <a:off x="7099449" y="3390094"/>
            <a:ext cx="903354" cy="160991"/>
          </a:xfrm>
          <a:custGeom>
            <a:avLst/>
            <a:gdLst/>
            <a:ahLst/>
            <a:cxnLst/>
            <a:rect l="l" t="t" r="r" b="b"/>
            <a:pathLst>
              <a:path w="1713865" h="305434">
                <a:moveTo>
                  <a:pt x="221749" y="0"/>
                </a:moveTo>
                <a:lnTo>
                  <a:pt x="0" y="0"/>
                </a:lnTo>
                <a:lnTo>
                  <a:pt x="0" y="221723"/>
                </a:lnTo>
                <a:lnTo>
                  <a:pt x="221749" y="304872"/>
                </a:lnTo>
                <a:lnTo>
                  <a:pt x="221749" y="0"/>
                </a:lnTo>
                <a:close/>
              </a:path>
              <a:path w="1713865" h="305434">
                <a:moveTo>
                  <a:pt x="1713263" y="0"/>
                </a:moveTo>
                <a:lnTo>
                  <a:pt x="1491540" y="0"/>
                </a:lnTo>
                <a:lnTo>
                  <a:pt x="1491540" y="304872"/>
                </a:lnTo>
                <a:lnTo>
                  <a:pt x="1713263" y="221723"/>
                </a:lnTo>
                <a:lnTo>
                  <a:pt x="1713263" y="0"/>
                </a:lnTo>
                <a:close/>
              </a:path>
            </a:pathLst>
          </a:custGeom>
          <a:solidFill>
            <a:srgbClr val="C9C9C9"/>
          </a:solidFill>
        </p:spPr>
        <p:txBody>
          <a:bodyPr wrap="square" lIns="0" tIns="0" rIns="0" bIns="0" rtlCol="0"/>
          <a:lstStyle/>
          <a:p>
            <a:endParaRPr sz="949"/>
          </a:p>
        </p:txBody>
      </p:sp>
      <p:sp>
        <p:nvSpPr>
          <p:cNvPr id="240" name="object 240"/>
          <p:cNvSpPr/>
          <p:nvPr/>
        </p:nvSpPr>
        <p:spPr>
          <a:xfrm>
            <a:off x="7099449" y="3390094"/>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241" name="object 241"/>
          <p:cNvSpPr/>
          <p:nvPr/>
        </p:nvSpPr>
        <p:spPr>
          <a:xfrm>
            <a:off x="7885619" y="3390094"/>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242" name="object 242"/>
          <p:cNvSpPr/>
          <p:nvPr/>
        </p:nvSpPr>
        <p:spPr>
          <a:xfrm>
            <a:off x="7157890" y="3158880"/>
            <a:ext cx="786210" cy="406660"/>
          </a:xfrm>
          <a:custGeom>
            <a:avLst/>
            <a:gdLst/>
            <a:ahLst/>
            <a:cxnLst/>
            <a:rect l="l" t="t" r="r" b="b"/>
            <a:pathLst>
              <a:path w="1491615" h="771525">
                <a:moveTo>
                  <a:pt x="0" y="771261"/>
                </a:moveTo>
                <a:lnTo>
                  <a:pt x="1491540" y="771261"/>
                </a:lnTo>
                <a:lnTo>
                  <a:pt x="1491540" y="0"/>
                </a:lnTo>
                <a:lnTo>
                  <a:pt x="0" y="0"/>
                </a:lnTo>
                <a:lnTo>
                  <a:pt x="0" y="771261"/>
                </a:lnTo>
                <a:close/>
              </a:path>
            </a:pathLst>
          </a:custGeom>
          <a:ln w="4106">
            <a:solidFill>
              <a:srgbClr val="C7C7C7"/>
            </a:solidFill>
          </a:ln>
        </p:spPr>
        <p:txBody>
          <a:bodyPr wrap="square" lIns="0" tIns="0" rIns="0" bIns="0" rtlCol="0"/>
          <a:lstStyle/>
          <a:p>
            <a:endParaRPr sz="949"/>
          </a:p>
        </p:txBody>
      </p:sp>
      <p:sp>
        <p:nvSpPr>
          <p:cNvPr id="243" name="object 243"/>
          <p:cNvSpPr/>
          <p:nvPr/>
        </p:nvSpPr>
        <p:spPr>
          <a:xfrm>
            <a:off x="7099449" y="3390087"/>
            <a:ext cx="903354" cy="117145"/>
          </a:xfrm>
          <a:custGeom>
            <a:avLst/>
            <a:gdLst/>
            <a:ahLst/>
            <a:cxnLst/>
            <a:rect l="l" t="t" r="r" b="b"/>
            <a:pathLst>
              <a:path w="1713865" h="222250">
                <a:moveTo>
                  <a:pt x="0" y="221736"/>
                </a:moveTo>
                <a:lnTo>
                  <a:pt x="1713263" y="221736"/>
                </a:lnTo>
                <a:lnTo>
                  <a:pt x="17132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244" name="object 244"/>
          <p:cNvSpPr txBox="1"/>
          <p:nvPr/>
        </p:nvSpPr>
        <p:spPr>
          <a:xfrm>
            <a:off x="7157890" y="3158880"/>
            <a:ext cx="786210" cy="273152"/>
          </a:xfrm>
          <a:prstGeom prst="rect">
            <a:avLst/>
          </a:prstGeom>
        </p:spPr>
        <p:txBody>
          <a:bodyPr vert="horz" wrap="square" lIns="0" tIns="0" rIns="0" bIns="0" rtlCol="0">
            <a:spAutoFit/>
          </a:bodyPr>
          <a:lstStyle/>
          <a:p>
            <a:pPr marL="78656" marR="90371" algn="ctr">
              <a:lnSpc>
                <a:spcPct val="103499"/>
              </a:lnSpc>
            </a:pPr>
            <a:r>
              <a:rPr sz="527" spc="3" dirty="0">
                <a:solidFill>
                  <a:srgbClr val="222B38"/>
                </a:solidFill>
                <a:latin typeface="Arial"/>
                <a:cs typeface="Arial"/>
              </a:rPr>
              <a:t>P</a:t>
            </a:r>
            <a:r>
              <a:rPr sz="527" spc="13" dirty="0">
                <a:solidFill>
                  <a:srgbClr val="222B38"/>
                </a:solidFill>
                <a:latin typeface="Arial"/>
                <a:cs typeface="Arial"/>
              </a:rPr>
              <a:t>a</a:t>
            </a:r>
            <a:r>
              <a:rPr sz="527" spc="3" dirty="0">
                <a:solidFill>
                  <a:srgbClr val="222B38"/>
                </a:solidFill>
                <a:latin typeface="Arial"/>
                <a:cs typeface="Arial"/>
              </a:rPr>
              <a:t>ra</a:t>
            </a:r>
            <a:r>
              <a:rPr sz="527" spc="5" dirty="0">
                <a:solidFill>
                  <a:srgbClr val="222B38"/>
                </a:solidFill>
                <a:latin typeface="Arial"/>
                <a:cs typeface="Arial"/>
              </a:rPr>
              <a:t>lega</a:t>
            </a:r>
            <a:r>
              <a:rPr sz="527" spc="3" dirty="0">
                <a:solidFill>
                  <a:srgbClr val="222B38"/>
                </a:solidFill>
                <a:latin typeface="Arial"/>
                <a:cs typeface="Arial"/>
              </a:rPr>
              <a:t>l</a:t>
            </a:r>
            <a:r>
              <a:rPr sz="527" spc="-3" dirty="0">
                <a:solidFill>
                  <a:srgbClr val="222B38"/>
                </a:solidFill>
                <a:latin typeface="Arial"/>
                <a:cs typeface="Arial"/>
              </a:rPr>
              <a:t>/</a:t>
            </a:r>
            <a:r>
              <a:rPr sz="527" spc="11" dirty="0">
                <a:solidFill>
                  <a:srgbClr val="222B38"/>
                </a:solidFill>
                <a:latin typeface="Arial"/>
                <a:cs typeface="Arial"/>
              </a:rPr>
              <a:t>E</a:t>
            </a:r>
            <a:r>
              <a:rPr sz="527" spc="3" dirty="0">
                <a:solidFill>
                  <a:srgbClr val="222B38"/>
                </a:solidFill>
                <a:latin typeface="Arial"/>
                <a:cs typeface="Arial"/>
              </a:rPr>
              <a:t>x</a:t>
            </a:r>
            <a:r>
              <a:rPr sz="527" spc="5" dirty="0">
                <a:solidFill>
                  <a:srgbClr val="222B38"/>
                </a:solidFill>
                <a:latin typeface="Arial"/>
                <a:cs typeface="Arial"/>
              </a:rPr>
              <a:t>e</a:t>
            </a:r>
            <a:r>
              <a:rPr sz="527" spc="3" dirty="0">
                <a:solidFill>
                  <a:srgbClr val="222B38"/>
                </a:solidFill>
                <a:latin typeface="Arial"/>
                <a:cs typeface="Arial"/>
              </a:rPr>
              <a:t>c</a:t>
            </a:r>
            <a:r>
              <a:rPr sz="527" spc="5" dirty="0">
                <a:solidFill>
                  <a:srgbClr val="222B38"/>
                </a:solidFill>
                <a:latin typeface="Arial"/>
                <a:cs typeface="Arial"/>
              </a:rPr>
              <a:t>ut</a:t>
            </a:r>
            <a:r>
              <a:rPr sz="527" spc="3" dirty="0">
                <a:solidFill>
                  <a:srgbClr val="222B38"/>
                </a:solidFill>
                <a:latin typeface="Arial"/>
                <a:cs typeface="Arial"/>
              </a:rPr>
              <a:t>iv</a:t>
            </a:r>
            <a:r>
              <a:rPr sz="527" spc="8" dirty="0">
                <a:solidFill>
                  <a:srgbClr val="222B38"/>
                </a:solidFill>
                <a:latin typeface="Arial"/>
                <a:cs typeface="Arial"/>
              </a:rPr>
              <a:t>e</a:t>
            </a:r>
            <a:r>
              <a:rPr sz="527" spc="3" dirty="0">
                <a:solidFill>
                  <a:srgbClr val="222B38"/>
                </a:solidFill>
                <a:latin typeface="Arial"/>
                <a:cs typeface="Arial"/>
              </a:rPr>
              <a:t> A</a:t>
            </a:r>
            <a:r>
              <a:rPr sz="527" spc="11" dirty="0">
                <a:solidFill>
                  <a:srgbClr val="222B38"/>
                </a:solidFill>
                <a:latin typeface="Arial"/>
                <a:cs typeface="Arial"/>
              </a:rPr>
              <a:t>s</a:t>
            </a:r>
            <a:r>
              <a:rPr sz="527" spc="3" dirty="0">
                <a:solidFill>
                  <a:srgbClr val="222B38"/>
                </a:solidFill>
                <a:latin typeface="Arial"/>
                <a:cs typeface="Arial"/>
              </a:rPr>
              <a:t>sis</a:t>
            </a:r>
            <a:r>
              <a:rPr sz="527" spc="5" dirty="0">
                <a:solidFill>
                  <a:srgbClr val="222B38"/>
                </a:solidFill>
                <a:latin typeface="Arial"/>
                <a:cs typeface="Arial"/>
              </a:rPr>
              <a:t>tan</a:t>
            </a:r>
            <a:r>
              <a:rPr sz="527" spc="3" dirty="0">
                <a:solidFill>
                  <a:srgbClr val="222B38"/>
                </a:solidFill>
                <a:latin typeface="Arial"/>
                <a:cs typeface="Arial"/>
              </a:rPr>
              <a:t>t</a:t>
            </a:r>
            <a:endParaRPr sz="527">
              <a:latin typeface="Arial"/>
              <a:cs typeface="Arial"/>
            </a:endParaRPr>
          </a:p>
          <a:p>
            <a:pPr marL="1339" algn="ctr">
              <a:spcBef>
                <a:spcPts val="95"/>
              </a:spcBef>
            </a:pPr>
            <a:r>
              <a:rPr sz="606" spc="3" dirty="0">
                <a:solidFill>
                  <a:srgbClr val="222B38"/>
                </a:solidFill>
                <a:latin typeface="Arial"/>
                <a:cs typeface="Arial"/>
              </a:rPr>
              <a:t>T</a:t>
            </a:r>
            <a:r>
              <a:rPr sz="606" spc="5" dirty="0">
                <a:solidFill>
                  <a:srgbClr val="222B38"/>
                </a:solidFill>
                <a:latin typeface="Arial"/>
                <a:cs typeface="Arial"/>
              </a:rPr>
              <a:t>a</a:t>
            </a:r>
            <a:r>
              <a:rPr sz="606" spc="3" dirty="0">
                <a:solidFill>
                  <a:srgbClr val="222B38"/>
                </a:solidFill>
                <a:latin typeface="Arial"/>
                <a:cs typeface="Arial"/>
              </a:rPr>
              <a:t>ra</a:t>
            </a:r>
            <a:r>
              <a:rPr sz="606" spc="-5" dirty="0">
                <a:solidFill>
                  <a:srgbClr val="222B38"/>
                </a:solidFill>
                <a:latin typeface="Arial"/>
                <a:cs typeface="Arial"/>
              </a:rPr>
              <a:t> </a:t>
            </a:r>
            <a:r>
              <a:rPr sz="606" spc="5" dirty="0">
                <a:solidFill>
                  <a:srgbClr val="222B38"/>
                </a:solidFill>
                <a:latin typeface="Arial"/>
                <a:cs typeface="Arial"/>
              </a:rPr>
              <a:t>L</a:t>
            </a:r>
            <a:r>
              <a:rPr sz="606" spc="-5" dirty="0">
                <a:solidFill>
                  <a:srgbClr val="222B38"/>
                </a:solidFill>
                <a:latin typeface="Arial"/>
                <a:cs typeface="Arial"/>
              </a:rPr>
              <a:t>o</a:t>
            </a:r>
            <a:r>
              <a:rPr sz="606" spc="8" dirty="0">
                <a:solidFill>
                  <a:srgbClr val="222B38"/>
                </a:solidFill>
                <a:latin typeface="Arial"/>
                <a:cs typeface="Arial"/>
              </a:rPr>
              <a:t>w</a:t>
            </a:r>
            <a:r>
              <a:rPr sz="606" spc="3" dirty="0">
                <a:solidFill>
                  <a:srgbClr val="222B38"/>
                </a:solidFill>
                <a:latin typeface="Arial"/>
                <a:cs typeface="Arial"/>
              </a:rPr>
              <a:t>e</a:t>
            </a:r>
            <a:endParaRPr sz="606">
              <a:latin typeface="Arial"/>
              <a:cs typeface="Arial"/>
            </a:endParaRPr>
          </a:p>
        </p:txBody>
      </p:sp>
      <p:sp>
        <p:nvSpPr>
          <p:cNvPr id="245" name="object 245"/>
          <p:cNvSpPr/>
          <p:nvPr/>
        </p:nvSpPr>
        <p:spPr>
          <a:xfrm>
            <a:off x="7099449" y="3390094"/>
            <a:ext cx="903354" cy="160991"/>
          </a:xfrm>
          <a:custGeom>
            <a:avLst/>
            <a:gdLst/>
            <a:ahLst/>
            <a:cxnLst/>
            <a:rect l="l" t="t" r="r" b="b"/>
            <a:pathLst>
              <a:path w="1713865" h="305434">
                <a:moveTo>
                  <a:pt x="221749" y="0"/>
                </a:moveTo>
                <a:lnTo>
                  <a:pt x="0" y="0"/>
                </a:lnTo>
                <a:lnTo>
                  <a:pt x="0" y="221723"/>
                </a:lnTo>
                <a:lnTo>
                  <a:pt x="221749" y="304872"/>
                </a:lnTo>
                <a:lnTo>
                  <a:pt x="221749" y="0"/>
                </a:lnTo>
                <a:close/>
              </a:path>
              <a:path w="1713865" h="305434">
                <a:moveTo>
                  <a:pt x="1713263" y="0"/>
                </a:moveTo>
                <a:lnTo>
                  <a:pt x="1491540" y="0"/>
                </a:lnTo>
                <a:lnTo>
                  <a:pt x="1491540" y="304872"/>
                </a:lnTo>
                <a:lnTo>
                  <a:pt x="1713263" y="221723"/>
                </a:lnTo>
                <a:lnTo>
                  <a:pt x="1713263" y="0"/>
                </a:lnTo>
                <a:close/>
              </a:path>
            </a:pathLst>
          </a:custGeom>
          <a:solidFill>
            <a:srgbClr val="C9C9C9"/>
          </a:solidFill>
        </p:spPr>
        <p:txBody>
          <a:bodyPr wrap="square" lIns="0" tIns="0" rIns="0" bIns="0" rtlCol="0"/>
          <a:lstStyle/>
          <a:p>
            <a:endParaRPr sz="949"/>
          </a:p>
        </p:txBody>
      </p:sp>
      <p:sp>
        <p:nvSpPr>
          <p:cNvPr id="246" name="object 246"/>
          <p:cNvSpPr/>
          <p:nvPr/>
        </p:nvSpPr>
        <p:spPr>
          <a:xfrm>
            <a:off x="7099449" y="3390094"/>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247" name="object 247"/>
          <p:cNvSpPr/>
          <p:nvPr/>
        </p:nvSpPr>
        <p:spPr>
          <a:xfrm>
            <a:off x="7885619" y="3390094"/>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248" name="object 248"/>
          <p:cNvSpPr/>
          <p:nvPr/>
        </p:nvSpPr>
        <p:spPr>
          <a:xfrm>
            <a:off x="7157890" y="3158880"/>
            <a:ext cx="786210" cy="231277"/>
          </a:xfrm>
          <a:custGeom>
            <a:avLst/>
            <a:gdLst/>
            <a:ahLst/>
            <a:cxnLst/>
            <a:rect l="l" t="t" r="r" b="b"/>
            <a:pathLst>
              <a:path w="1491615" h="438785">
                <a:moveTo>
                  <a:pt x="0" y="438650"/>
                </a:moveTo>
                <a:lnTo>
                  <a:pt x="1491540" y="438650"/>
                </a:lnTo>
                <a:lnTo>
                  <a:pt x="1491540" y="0"/>
                </a:lnTo>
                <a:lnTo>
                  <a:pt x="0" y="0"/>
                </a:lnTo>
                <a:lnTo>
                  <a:pt x="0" y="438650"/>
                </a:lnTo>
                <a:close/>
              </a:path>
            </a:pathLst>
          </a:custGeom>
          <a:solidFill>
            <a:srgbClr val="01ACBE"/>
          </a:solidFill>
        </p:spPr>
        <p:txBody>
          <a:bodyPr wrap="square" lIns="0" tIns="0" rIns="0" bIns="0" rtlCol="0"/>
          <a:lstStyle/>
          <a:p>
            <a:endParaRPr sz="949"/>
          </a:p>
        </p:txBody>
      </p:sp>
      <p:sp>
        <p:nvSpPr>
          <p:cNvPr id="249" name="object 249"/>
          <p:cNvSpPr/>
          <p:nvPr/>
        </p:nvSpPr>
        <p:spPr>
          <a:xfrm>
            <a:off x="7157890" y="3506961"/>
            <a:ext cx="786210" cy="58572"/>
          </a:xfrm>
          <a:custGeom>
            <a:avLst/>
            <a:gdLst/>
            <a:ahLst/>
            <a:cxnLst/>
            <a:rect l="l" t="t" r="r" b="b"/>
            <a:pathLst>
              <a:path w="1491615" h="111125">
                <a:moveTo>
                  <a:pt x="0" y="110874"/>
                </a:moveTo>
                <a:lnTo>
                  <a:pt x="1491540" y="110874"/>
                </a:lnTo>
                <a:lnTo>
                  <a:pt x="1491540" y="0"/>
                </a:lnTo>
                <a:lnTo>
                  <a:pt x="0" y="0"/>
                </a:lnTo>
                <a:lnTo>
                  <a:pt x="0" y="110874"/>
                </a:lnTo>
                <a:close/>
              </a:path>
            </a:pathLst>
          </a:custGeom>
          <a:solidFill>
            <a:srgbClr val="01ACBE"/>
          </a:solidFill>
        </p:spPr>
        <p:txBody>
          <a:bodyPr wrap="square" lIns="0" tIns="0" rIns="0" bIns="0" rtlCol="0"/>
          <a:lstStyle/>
          <a:p>
            <a:endParaRPr sz="949"/>
          </a:p>
        </p:txBody>
      </p:sp>
      <p:sp>
        <p:nvSpPr>
          <p:cNvPr id="250" name="object 250"/>
          <p:cNvSpPr/>
          <p:nvPr/>
        </p:nvSpPr>
        <p:spPr>
          <a:xfrm>
            <a:off x="7157890" y="3158880"/>
            <a:ext cx="786210" cy="406660"/>
          </a:xfrm>
          <a:custGeom>
            <a:avLst/>
            <a:gdLst/>
            <a:ahLst/>
            <a:cxnLst/>
            <a:rect l="l" t="t" r="r" b="b"/>
            <a:pathLst>
              <a:path w="1491615" h="771525">
                <a:moveTo>
                  <a:pt x="0" y="771261"/>
                </a:moveTo>
                <a:lnTo>
                  <a:pt x="1491540" y="771261"/>
                </a:lnTo>
                <a:lnTo>
                  <a:pt x="1491540" y="0"/>
                </a:lnTo>
                <a:lnTo>
                  <a:pt x="0" y="0"/>
                </a:lnTo>
                <a:lnTo>
                  <a:pt x="0" y="771261"/>
                </a:lnTo>
                <a:close/>
              </a:path>
            </a:pathLst>
          </a:custGeom>
          <a:ln w="4106">
            <a:solidFill>
              <a:srgbClr val="C7C7C7"/>
            </a:solidFill>
          </a:ln>
        </p:spPr>
        <p:txBody>
          <a:bodyPr wrap="square" lIns="0" tIns="0" rIns="0" bIns="0" rtlCol="0"/>
          <a:lstStyle/>
          <a:p>
            <a:endParaRPr sz="949"/>
          </a:p>
        </p:txBody>
      </p:sp>
      <p:sp>
        <p:nvSpPr>
          <p:cNvPr id="251" name="object 251"/>
          <p:cNvSpPr/>
          <p:nvPr/>
        </p:nvSpPr>
        <p:spPr>
          <a:xfrm>
            <a:off x="7099449" y="3390087"/>
            <a:ext cx="903354" cy="117145"/>
          </a:xfrm>
          <a:custGeom>
            <a:avLst/>
            <a:gdLst/>
            <a:ahLst/>
            <a:cxnLst/>
            <a:rect l="l" t="t" r="r" b="b"/>
            <a:pathLst>
              <a:path w="1713865" h="222250">
                <a:moveTo>
                  <a:pt x="0" y="221736"/>
                </a:moveTo>
                <a:lnTo>
                  <a:pt x="1713263" y="221736"/>
                </a:lnTo>
                <a:lnTo>
                  <a:pt x="1713263" y="0"/>
                </a:lnTo>
                <a:lnTo>
                  <a:pt x="0" y="0"/>
                </a:lnTo>
                <a:lnTo>
                  <a:pt x="0" y="221736"/>
                </a:lnTo>
                <a:close/>
              </a:path>
            </a:pathLst>
          </a:custGeom>
          <a:solidFill>
            <a:srgbClr val="FFFFFF"/>
          </a:solidFill>
        </p:spPr>
        <p:txBody>
          <a:bodyPr wrap="square" lIns="0" tIns="0" rIns="0" bIns="0" rtlCol="0"/>
          <a:lstStyle/>
          <a:p>
            <a:endParaRPr sz="949"/>
          </a:p>
        </p:txBody>
      </p:sp>
      <p:sp>
        <p:nvSpPr>
          <p:cNvPr id="252" name="object 252"/>
          <p:cNvSpPr/>
          <p:nvPr/>
        </p:nvSpPr>
        <p:spPr>
          <a:xfrm>
            <a:off x="7099449" y="3390087"/>
            <a:ext cx="903354" cy="117145"/>
          </a:xfrm>
          <a:custGeom>
            <a:avLst/>
            <a:gdLst/>
            <a:ahLst/>
            <a:cxnLst/>
            <a:rect l="l" t="t" r="r" b="b"/>
            <a:pathLst>
              <a:path w="1713865" h="222250">
                <a:moveTo>
                  <a:pt x="0" y="221736"/>
                </a:moveTo>
                <a:lnTo>
                  <a:pt x="1713263" y="221736"/>
                </a:lnTo>
                <a:lnTo>
                  <a:pt x="17132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253" name="object 253"/>
          <p:cNvSpPr txBox="1"/>
          <p:nvPr/>
        </p:nvSpPr>
        <p:spPr>
          <a:xfrm>
            <a:off x="7360856" y="3402598"/>
            <a:ext cx="381893"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T</a:t>
            </a:r>
            <a:r>
              <a:rPr sz="606" spc="5" dirty="0">
                <a:solidFill>
                  <a:srgbClr val="222B38"/>
                </a:solidFill>
                <a:latin typeface="Arial"/>
                <a:cs typeface="Arial"/>
              </a:rPr>
              <a:t>a</a:t>
            </a:r>
            <a:r>
              <a:rPr sz="606" spc="3" dirty="0">
                <a:solidFill>
                  <a:srgbClr val="222B38"/>
                </a:solidFill>
                <a:latin typeface="Arial"/>
                <a:cs typeface="Arial"/>
              </a:rPr>
              <a:t>ra</a:t>
            </a:r>
            <a:r>
              <a:rPr sz="606" spc="-5" dirty="0">
                <a:solidFill>
                  <a:srgbClr val="222B38"/>
                </a:solidFill>
                <a:latin typeface="Arial"/>
                <a:cs typeface="Arial"/>
              </a:rPr>
              <a:t> </a:t>
            </a:r>
            <a:r>
              <a:rPr sz="606" spc="5" dirty="0">
                <a:solidFill>
                  <a:srgbClr val="222B38"/>
                </a:solidFill>
                <a:latin typeface="Arial"/>
                <a:cs typeface="Arial"/>
              </a:rPr>
              <a:t>L</a:t>
            </a:r>
            <a:r>
              <a:rPr sz="606" spc="-5" dirty="0">
                <a:solidFill>
                  <a:srgbClr val="222B38"/>
                </a:solidFill>
                <a:latin typeface="Arial"/>
                <a:cs typeface="Arial"/>
              </a:rPr>
              <a:t>o</a:t>
            </a:r>
            <a:r>
              <a:rPr sz="606" spc="8" dirty="0">
                <a:solidFill>
                  <a:srgbClr val="222B38"/>
                </a:solidFill>
                <a:latin typeface="Arial"/>
                <a:cs typeface="Arial"/>
              </a:rPr>
              <a:t>w</a:t>
            </a:r>
            <a:r>
              <a:rPr sz="606" spc="3" dirty="0">
                <a:solidFill>
                  <a:srgbClr val="222B38"/>
                </a:solidFill>
                <a:latin typeface="Arial"/>
                <a:cs typeface="Arial"/>
              </a:rPr>
              <a:t>e</a:t>
            </a:r>
            <a:endParaRPr sz="606">
              <a:latin typeface="Arial"/>
              <a:cs typeface="Arial"/>
            </a:endParaRPr>
          </a:p>
        </p:txBody>
      </p:sp>
      <p:sp>
        <p:nvSpPr>
          <p:cNvPr id="254" name="object 254"/>
          <p:cNvSpPr txBox="1"/>
          <p:nvPr/>
        </p:nvSpPr>
        <p:spPr>
          <a:xfrm>
            <a:off x="7230165" y="3223622"/>
            <a:ext cx="626223" cy="161647"/>
          </a:xfrm>
          <a:prstGeom prst="rect">
            <a:avLst/>
          </a:prstGeom>
        </p:spPr>
        <p:txBody>
          <a:bodyPr vert="horz" wrap="square" lIns="0" tIns="0" rIns="0" bIns="0" rtlCol="0">
            <a:spAutoFit/>
          </a:bodyPr>
          <a:lstStyle/>
          <a:p>
            <a:pPr marL="172040" marR="2678" indent="-165681">
              <a:lnSpc>
                <a:spcPct val="103499"/>
              </a:lnSpc>
            </a:pPr>
            <a:r>
              <a:rPr sz="527" spc="3" dirty="0">
                <a:solidFill>
                  <a:srgbClr val="222B38"/>
                </a:solidFill>
                <a:latin typeface="Arial"/>
                <a:cs typeface="Arial"/>
              </a:rPr>
              <a:t>P</a:t>
            </a:r>
            <a:r>
              <a:rPr sz="527" spc="13" dirty="0">
                <a:solidFill>
                  <a:srgbClr val="222B38"/>
                </a:solidFill>
                <a:latin typeface="Arial"/>
                <a:cs typeface="Arial"/>
              </a:rPr>
              <a:t>a</a:t>
            </a:r>
            <a:r>
              <a:rPr sz="527" spc="3" dirty="0">
                <a:solidFill>
                  <a:srgbClr val="222B38"/>
                </a:solidFill>
                <a:latin typeface="Arial"/>
                <a:cs typeface="Arial"/>
              </a:rPr>
              <a:t>ra</a:t>
            </a:r>
            <a:r>
              <a:rPr sz="527" spc="5" dirty="0">
                <a:solidFill>
                  <a:srgbClr val="222B38"/>
                </a:solidFill>
                <a:latin typeface="Arial"/>
                <a:cs typeface="Arial"/>
              </a:rPr>
              <a:t>lega</a:t>
            </a:r>
            <a:r>
              <a:rPr sz="527" spc="3" dirty="0">
                <a:solidFill>
                  <a:srgbClr val="222B38"/>
                </a:solidFill>
                <a:latin typeface="Arial"/>
                <a:cs typeface="Arial"/>
              </a:rPr>
              <a:t>l</a:t>
            </a:r>
            <a:r>
              <a:rPr sz="527" spc="-3" dirty="0">
                <a:solidFill>
                  <a:srgbClr val="222B38"/>
                </a:solidFill>
                <a:latin typeface="Arial"/>
                <a:cs typeface="Arial"/>
              </a:rPr>
              <a:t>/</a:t>
            </a:r>
            <a:r>
              <a:rPr sz="527" spc="11" dirty="0">
                <a:solidFill>
                  <a:srgbClr val="222B38"/>
                </a:solidFill>
                <a:latin typeface="Arial"/>
                <a:cs typeface="Arial"/>
              </a:rPr>
              <a:t>E</a:t>
            </a:r>
            <a:r>
              <a:rPr sz="527" spc="3" dirty="0">
                <a:solidFill>
                  <a:srgbClr val="222B38"/>
                </a:solidFill>
                <a:latin typeface="Arial"/>
                <a:cs typeface="Arial"/>
              </a:rPr>
              <a:t>x</a:t>
            </a:r>
            <a:r>
              <a:rPr sz="527" spc="5" dirty="0">
                <a:solidFill>
                  <a:srgbClr val="222B38"/>
                </a:solidFill>
                <a:latin typeface="Arial"/>
                <a:cs typeface="Arial"/>
              </a:rPr>
              <a:t>e</a:t>
            </a:r>
            <a:r>
              <a:rPr sz="527" spc="3" dirty="0">
                <a:solidFill>
                  <a:srgbClr val="222B38"/>
                </a:solidFill>
                <a:latin typeface="Arial"/>
                <a:cs typeface="Arial"/>
              </a:rPr>
              <a:t>c</a:t>
            </a:r>
            <a:r>
              <a:rPr sz="527" spc="5" dirty="0">
                <a:solidFill>
                  <a:srgbClr val="222B38"/>
                </a:solidFill>
                <a:latin typeface="Arial"/>
                <a:cs typeface="Arial"/>
              </a:rPr>
              <a:t>ut</a:t>
            </a:r>
            <a:r>
              <a:rPr sz="527" spc="3" dirty="0">
                <a:solidFill>
                  <a:srgbClr val="222B38"/>
                </a:solidFill>
                <a:latin typeface="Arial"/>
                <a:cs typeface="Arial"/>
              </a:rPr>
              <a:t>iv</a:t>
            </a:r>
            <a:r>
              <a:rPr sz="527" spc="8" dirty="0">
                <a:solidFill>
                  <a:srgbClr val="222B38"/>
                </a:solidFill>
                <a:latin typeface="Arial"/>
                <a:cs typeface="Arial"/>
              </a:rPr>
              <a:t>e</a:t>
            </a:r>
            <a:r>
              <a:rPr sz="527" spc="3" dirty="0">
                <a:solidFill>
                  <a:srgbClr val="222B38"/>
                </a:solidFill>
                <a:latin typeface="Arial"/>
                <a:cs typeface="Arial"/>
              </a:rPr>
              <a:t> A</a:t>
            </a:r>
            <a:r>
              <a:rPr sz="527" spc="11" dirty="0">
                <a:solidFill>
                  <a:srgbClr val="222B38"/>
                </a:solidFill>
                <a:latin typeface="Arial"/>
                <a:cs typeface="Arial"/>
              </a:rPr>
              <a:t>s</a:t>
            </a:r>
            <a:r>
              <a:rPr sz="527" spc="3" dirty="0">
                <a:solidFill>
                  <a:srgbClr val="222B38"/>
                </a:solidFill>
                <a:latin typeface="Arial"/>
                <a:cs typeface="Arial"/>
              </a:rPr>
              <a:t>sis</a:t>
            </a:r>
            <a:r>
              <a:rPr sz="527" spc="5" dirty="0">
                <a:solidFill>
                  <a:srgbClr val="222B38"/>
                </a:solidFill>
                <a:latin typeface="Arial"/>
                <a:cs typeface="Arial"/>
              </a:rPr>
              <a:t>tan</a:t>
            </a:r>
            <a:r>
              <a:rPr sz="527" spc="3" dirty="0">
                <a:solidFill>
                  <a:srgbClr val="222B38"/>
                </a:solidFill>
                <a:latin typeface="Arial"/>
                <a:cs typeface="Arial"/>
              </a:rPr>
              <a:t>t</a:t>
            </a:r>
            <a:endParaRPr sz="527">
              <a:latin typeface="Arial"/>
              <a:cs typeface="Arial"/>
            </a:endParaRPr>
          </a:p>
        </p:txBody>
      </p:sp>
      <p:sp>
        <p:nvSpPr>
          <p:cNvPr id="255" name="object 255"/>
          <p:cNvSpPr/>
          <p:nvPr/>
        </p:nvSpPr>
        <p:spPr>
          <a:xfrm>
            <a:off x="9699619" y="2750295"/>
            <a:ext cx="1031880" cy="160991"/>
          </a:xfrm>
          <a:custGeom>
            <a:avLst/>
            <a:gdLst/>
            <a:ahLst/>
            <a:cxnLst/>
            <a:rect l="l" t="t" r="r" b="b"/>
            <a:pathLst>
              <a:path w="1957705" h="305435">
                <a:moveTo>
                  <a:pt x="221749" y="0"/>
                </a:moveTo>
                <a:lnTo>
                  <a:pt x="0" y="0"/>
                </a:lnTo>
                <a:lnTo>
                  <a:pt x="0" y="221723"/>
                </a:lnTo>
                <a:lnTo>
                  <a:pt x="221749" y="304872"/>
                </a:lnTo>
                <a:lnTo>
                  <a:pt x="221749" y="0"/>
                </a:lnTo>
                <a:close/>
              </a:path>
              <a:path w="1957705"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256" name="object 256"/>
          <p:cNvSpPr/>
          <p:nvPr/>
        </p:nvSpPr>
        <p:spPr>
          <a:xfrm>
            <a:off x="9699619" y="2750295"/>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257" name="object 257"/>
          <p:cNvSpPr/>
          <p:nvPr/>
        </p:nvSpPr>
        <p:spPr>
          <a:xfrm>
            <a:off x="10614569" y="2750295"/>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258" name="object 258"/>
          <p:cNvSpPr/>
          <p:nvPr/>
        </p:nvSpPr>
        <p:spPr>
          <a:xfrm>
            <a:off x="9758059" y="2377128"/>
            <a:ext cx="915069" cy="548573"/>
          </a:xfrm>
          <a:custGeom>
            <a:avLst/>
            <a:gdLst/>
            <a:ahLst/>
            <a:cxnLst/>
            <a:rect l="l" t="t" r="r" b="b"/>
            <a:pathLst>
              <a:path w="1736090" h="1040764">
                <a:moveTo>
                  <a:pt x="0" y="1040577"/>
                </a:moveTo>
                <a:lnTo>
                  <a:pt x="1735864" y="1040577"/>
                </a:lnTo>
                <a:lnTo>
                  <a:pt x="1735864" y="0"/>
                </a:lnTo>
                <a:lnTo>
                  <a:pt x="0" y="0"/>
                </a:lnTo>
                <a:lnTo>
                  <a:pt x="0" y="1040577"/>
                </a:lnTo>
                <a:close/>
              </a:path>
            </a:pathLst>
          </a:custGeom>
          <a:ln w="12318">
            <a:solidFill>
              <a:srgbClr val="30528F"/>
            </a:solidFill>
          </a:ln>
        </p:spPr>
        <p:txBody>
          <a:bodyPr wrap="square" lIns="0" tIns="0" rIns="0" bIns="0" rtlCol="0"/>
          <a:lstStyle/>
          <a:p>
            <a:endParaRPr sz="949"/>
          </a:p>
        </p:txBody>
      </p:sp>
      <p:sp>
        <p:nvSpPr>
          <p:cNvPr id="259" name="object 259"/>
          <p:cNvSpPr/>
          <p:nvPr/>
        </p:nvSpPr>
        <p:spPr>
          <a:xfrm>
            <a:off x="9699619" y="2750288"/>
            <a:ext cx="1031880" cy="117145"/>
          </a:xfrm>
          <a:custGeom>
            <a:avLst/>
            <a:gdLst/>
            <a:ahLst/>
            <a:cxnLst/>
            <a:rect l="l" t="t" r="r" b="b"/>
            <a:pathLst>
              <a:path w="1957705"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260" name="object 260"/>
          <p:cNvSpPr/>
          <p:nvPr/>
        </p:nvSpPr>
        <p:spPr>
          <a:xfrm>
            <a:off x="9699619" y="2750295"/>
            <a:ext cx="1031880" cy="160991"/>
          </a:xfrm>
          <a:custGeom>
            <a:avLst/>
            <a:gdLst/>
            <a:ahLst/>
            <a:cxnLst/>
            <a:rect l="l" t="t" r="r" b="b"/>
            <a:pathLst>
              <a:path w="1957705" h="305435">
                <a:moveTo>
                  <a:pt x="221749" y="0"/>
                </a:moveTo>
                <a:lnTo>
                  <a:pt x="0" y="0"/>
                </a:lnTo>
                <a:lnTo>
                  <a:pt x="0" y="221723"/>
                </a:lnTo>
                <a:lnTo>
                  <a:pt x="221749" y="304872"/>
                </a:lnTo>
                <a:lnTo>
                  <a:pt x="221749" y="0"/>
                </a:lnTo>
                <a:close/>
              </a:path>
              <a:path w="1957705"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261" name="object 261"/>
          <p:cNvSpPr/>
          <p:nvPr/>
        </p:nvSpPr>
        <p:spPr>
          <a:xfrm>
            <a:off x="9699619" y="2750295"/>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262" name="object 262"/>
          <p:cNvSpPr/>
          <p:nvPr/>
        </p:nvSpPr>
        <p:spPr>
          <a:xfrm>
            <a:off x="10614569" y="2750295"/>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263" name="object 263"/>
          <p:cNvSpPr/>
          <p:nvPr/>
        </p:nvSpPr>
        <p:spPr>
          <a:xfrm>
            <a:off x="9758059" y="2377128"/>
            <a:ext cx="915069" cy="548573"/>
          </a:xfrm>
          <a:custGeom>
            <a:avLst/>
            <a:gdLst/>
            <a:ahLst/>
            <a:cxnLst/>
            <a:rect l="l" t="t" r="r" b="b"/>
            <a:pathLst>
              <a:path w="1736090" h="1040764">
                <a:moveTo>
                  <a:pt x="0" y="1040577"/>
                </a:moveTo>
                <a:lnTo>
                  <a:pt x="1735864" y="1040577"/>
                </a:lnTo>
                <a:lnTo>
                  <a:pt x="1735864" y="0"/>
                </a:lnTo>
                <a:lnTo>
                  <a:pt x="0" y="0"/>
                </a:lnTo>
                <a:lnTo>
                  <a:pt x="0" y="1040577"/>
                </a:lnTo>
                <a:close/>
              </a:path>
            </a:pathLst>
          </a:custGeom>
          <a:ln w="12318">
            <a:solidFill>
              <a:srgbClr val="30528F"/>
            </a:solidFill>
          </a:ln>
        </p:spPr>
        <p:txBody>
          <a:bodyPr wrap="square" lIns="0" tIns="0" rIns="0" bIns="0" rtlCol="0"/>
          <a:lstStyle/>
          <a:p>
            <a:endParaRPr sz="949"/>
          </a:p>
        </p:txBody>
      </p:sp>
      <p:sp>
        <p:nvSpPr>
          <p:cNvPr id="264" name="object 264"/>
          <p:cNvSpPr/>
          <p:nvPr/>
        </p:nvSpPr>
        <p:spPr>
          <a:xfrm>
            <a:off x="9699619" y="2750288"/>
            <a:ext cx="1031880" cy="117145"/>
          </a:xfrm>
          <a:custGeom>
            <a:avLst/>
            <a:gdLst/>
            <a:ahLst/>
            <a:cxnLst/>
            <a:rect l="l" t="t" r="r" b="b"/>
            <a:pathLst>
              <a:path w="1957705"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265" name="object 265"/>
          <p:cNvSpPr txBox="1"/>
          <p:nvPr/>
        </p:nvSpPr>
        <p:spPr>
          <a:xfrm>
            <a:off x="9758059" y="2377128"/>
            <a:ext cx="915069" cy="323165"/>
          </a:xfrm>
          <a:prstGeom prst="rect">
            <a:avLst/>
          </a:prstGeom>
        </p:spPr>
        <p:txBody>
          <a:bodyPr vert="horz" wrap="square" lIns="0" tIns="0" rIns="0" bIns="0" rtlCol="0">
            <a:spAutoFit/>
          </a:bodyPr>
          <a:lstStyle/>
          <a:p>
            <a:pPr marL="309940" marR="153296" indent="-168693">
              <a:lnSpc>
                <a:spcPct val="103499"/>
              </a:lnSpc>
            </a:pPr>
            <a:r>
              <a:rPr sz="659" b="1" spc="11" dirty="0">
                <a:solidFill>
                  <a:srgbClr val="FFFFFF"/>
                </a:solidFill>
                <a:latin typeface="Arial"/>
                <a:cs typeface="Arial"/>
              </a:rPr>
              <a:t>Chi</a:t>
            </a:r>
            <a:r>
              <a:rPr sz="659" b="1" spc="13" dirty="0">
                <a:solidFill>
                  <a:srgbClr val="FFFFFF"/>
                </a:solidFill>
                <a:latin typeface="Arial"/>
                <a:cs typeface="Arial"/>
              </a:rPr>
              <a:t>e</a:t>
            </a:r>
            <a:r>
              <a:rPr sz="659" b="1" spc="5" dirty="0">
                <a:solidFill>
                  <a:srgbClr val="FFFFFF"/>
                </a:solidFill>
                <a:latin typeface="Arial"/>
                <a:cs typeface="Arial"/>
              </a:rPr>
              <a:t>f</a:t>
            </a:r>
            <a:r>
              <a:rPr sz="659" b="1" dirty="0">
                <a:solidFill>
                  <a:srgbClr val="FFFFFF"/>
                </a:solidFill>
                <a:latin typeface="Arial"/>
                <a:cs typeface="Arial"/>
              </a:rPr>
              <a:t> </a:t>
            </a:r>
            <a:r>
              <a:rPr sz="659" b="1" spc="11" dirty="0">
                <a:solidFill>
                  <a:srgbClr val="FFFFFF"/>
                </a:solidFill>
                <a:latin typeface="Arial"/>
                <a:cs typeface="Arial"/>
              </a:rPr>
              <a:t>F</a:t>
            </a:r>
            <a:r>
              <a:rPr sz="659" b="1" spc="13" dirty="0">
                <a:solidFill>
                  <a:srgbClr val="FFFFFF"/>
                </a:solidFill>
                <a:latin typeface="Arial"/>
                <a:cs typeface="Arial"/>
              </a:rPr>
              <a:t>i</a:t>
            </a:r>
            <a:r>
              <a:rPr sz="659" b="1" spc="3" dirty="0">
                <a:solidFill>
                  <a:srgbClr val="FFFFFF"/>
                </a:solidFill>
                <a:latin typeface="Arial"/>
                <a:cs typeface="Arial"/>
              </a:rPr>
              <a:t>n</a:t>
            </a:r>
            <a:r>
              <a:rPr sz="659" b="1" spc="13" dirty="0">
                <a:solidFill>
                  <a:srgbClr val="FFFFFF"/>
                </a:solidFill>
                <a:latin typeface="Arial"/>
                <a:cs typeface="Arial"/>
              </a:rPr>
              <a:t>a</a:t>
            </a:r>
            <a:r>
              <a:rPr sz="659" b="1" spc="8" dirty="0">
                <a:solidFill>
                  <a:srgbClr val="FFFFFF"/>
                </a:solidFill>
                <a:latin typeface="Arial"/>
                <a:cs typeface="Arial"/>
              </a:rPr>
              <a:t>nci</a:t>
            </a:r>
            <a:r>
              <a:rPr sz="659" b="1" spc="13" dirty="0">
                <a:solidFill>
                  <a:srgbClr val="FFFFFF"/>
                </a:solidFill>
                <a:latin typeface="Arial"/>
                <a:cs typeface="Arial"/>
              </a:rPr>
              <a:t>a</a:t>
            </a:r>
            <a:r>
              <a:rPr sz="659" b="1" spc="5" dirty="0">
                <a:solidFill>
                  <a:srgbClr val="FFFFFF"/>
                </a:solidFill>
                <a:latin typeface="Arial"/>
                <a:cs typeface="Arial"/>
              </a:rPr>
              <a:t>l </a:t>
            </a:r>
            <a:r>
              <a:rPr sz="659" b="1" spc="16" dirty="0">
                <a:solidFill>
                  <a:srgbClr val="FFFFFF"/>
                </a:solidFill>
                <a:latin typeface="Arial"/>
                <a:cs typeface="Arial"/>
              </a:rPr>
              <a:t>O</a:t>
            </a:r>
            <a:r>
              <a:rPr sz="659" b="1" spc="5" dirty="0">
                <a:solidFill>
                  <a:srgbClr val="FFFFFF"/>
                </a:solidFill>
                <a:latin typeface="Arial"/>
                <a:cs typeface="Arial"/>
              </a:rPr>
              <a:t>f</a:t>
            </a:r>
            <a:r>
              <a:rPr sz="659" b="1" spc="-3" dirty="0">
                <a:solidFill>
                  <a:srgbClr val="FFFFFF"/>
                </a:solidFill>
                <a:latin typeface="Arial"/>
                <a:cs typeface="Arial"/>
              </a:rPr>
              <a:t>f</a:t>
            </a:r>
            <a:r>
              <a:rPr sz="659" b="1" spc="5" dirty="0">
                <a:solidFill>
                  <a:srgbClr val="FFFFFF"/>
                </a:solidFill>
                <a:latin typeface="Arial"/>
                <a:cs typeface="Arial"/>
              </a:rPr>
              <a:t>i</a:t>
            </a:r>
            <a:r>
              <a:rPr sz="659" b="1" spc="13" dirty="0">
                <a:solidFill>
                  <a:srgbClr val="FFFFFF"/>
                </a:solidFill>
                <a:latin typeface="Arial"/>
                <a:cs typeface="Arial"/>
              </a:rPr>
              <a:t>c</a:t>
            </a:r>
            <a:r>
              <a:rPr sz="659" b="1" spc="8" dirty="0">
                <a:solidFill>
                  <a:srgbClr val="FFFFFF"/>
                </a:solidFill>
                <a:latin typeface="Arial"/>
                <a:cs typeface="Arial"/>
              </a:rPr>
              <a:t>er</a:t>
            </a:r>
            <a:endParaRPr sz="659">
              <a:latin typeface="Arial"/>
              <a:cs typeface="Arial"/>
            </a:endParaRPr>
          </a:p>
          <a:p>
            <a:pPr marL="125181">
              <a:spcBef>
                <a:spcPts val="79"/>
              </a:spcBef>
            </a:pPr>
            <a:r>
              <a:rPr sz="659" spc="13" dirty="0">
                <a:solidFill>
                  <a:srgbClr val="222B38"/>
                </a:solidFill>
                <a:latin typeface="Arial"/>
                <a:cs typeface="Arial"/>
              </a:rPr>
              <a:t>C</a:t>
            </a:r>
            <a:r>
              <a:rPr sz="659" spc="5" dirty="0">
                <a:solidFill>
                  <a:srgbClr val="222B38"/>
                </a:solidFill>
                <a:latin typeface="Arial"/>
                <a:cs typeface="Arial"/>
              </a:rPr>
              <a:t>l</a:t>
            </a:r>
            <a:r>
              <a:rPr sz="659" spc="-3" dirty="0">
                <a:solidFill>
                  <a:srgbClr val="222B38"/>
                </a:solidFill>
                <a:latin typeface="Arial"/>
                <a:cs typeface="Arial"/>
              </a:rPr>
              <a:t>i</a:t>
            </a:r>
            <a:r>
              <a:rPr sz="659" spc="5" dirty="0">
                <a:solidFill>
                  <a:srgbClr val="222B38"/>
                </a:solidFill>
                <a:latin typeface="Arial"/>
                <a:cs typeface="Arial"/>
              </a:rPr>
              <a:t>f</a:t>
            </a:r>
            <a:r>
              <a:rPr sz="659" spc="11" dirty="0">
                <a:solidFill>
                  <a:srgbClr val="222B38"/>
                </a:solidFill>
                <a:latin typeface="Arial"/>
                <a:cs typeface="Arial"/>
              </a:rPr>
              <a:t>f</a:t>
            </a:r>
            <a:r>
              <a:rPr sz="659" spc="8" dirty="0">
                <a:solidFill>
                  <a:srgbClr val="222B38"/>
                </a:solidFill>
                <a:latin typeface="Arial"/>
                <a:cs typeface="Arial"/>
              </a:rPr>
              <a:t>ord</a:t>
            </a:r>
            <a:r>
              <a:rPr sz="659" spc="5" dirty="0">
                <a:solidFill>
                  <a:srgbClr val="222B38"/>
                </a:solidFill>
                <a:latin typeface="Arial"/>
                <a:cs typeface="Arial"/>
              </a:rPr>
              <a:t> </a:t>
            </a:r>
            <a:r>
              <a:rPr sz="659" spc="11" dirty="0">
                <a:solidFill>
                  <a:srgbClr val="222B38"/>
                </a:solidFill>
                <a:latin typeface="Arial"/>
                <a:cs typeface="Arial"/>
              </a:rPr>
              <a:t>O'Co</a:t>
            </a:r>
            <a:r>
              <a:rPr sz="659" spc="13" dirty="0">
                <a:solidFill>
                  <a:srgbClr val="222B38"/>
                </a:solidFill>
                <a:latin typeface="Arial"/>
                <a:cs typeface="Arial"/>
              </a:rPr>
              <a:t>n</a:t>
            </a:r>
            <a:r>
              <a:rPr sz="659" spc="11" dirty="0">
                <a:solidFill>
                  <a:srgbClr val="222B38"/>
                </a:solidFill>
                <a:latin typeface="Arial"/>
                <a:cs typeface="Arial"/>
              </a:rPr>
              <a:t>n</a:t>
            </a:r>
            <a:r>
              <a:rPr sz="659" spc="5" dirty="0">
                <a:solidFill>
                  <a:srgbClr val="222B38"/>
                </a:solidFill>
                <a:latin typeface="Arial"/>
                <a:cs typeface="Arial"/>
              </a:rPr>
              <a:t>or</a:t>
            </a:r>
            <a:endParaRPr sz="659">
              <a:latin typeface="Arial"/>
              <a:cs typeface="Arial"/>
            </a:endParaRPr>
          </a:p>
        </p:txBody>
      </p:sp>
      <p:sp>
        <p:nvSpPr>
          <p:cNvPr id="266" name="object 266"/>
          <p:cNvSpPr/>
          <p:nvPr/>
        </p:nvSpPr>
        <p:spPr>
          <a:xfrm>
            <a:off x="9699619" y="2750295"/>
            <a:ext cx="1031880" cy="160991"/>
          </a:xfrm>
          <a:custGeom>
            <a:avLst/>
            <a:gdLst/>
            <a:ahLst/>
            <a:cxnLst/>
            <a:rect l="l" t="t" r="r" b="b"/>
            <a:pathLst>
              <a:path w="1957705" h="305435">
                <a:moveTo>
                  <a:pt x="221749" y="0"/>
                </a:moveTo>
                <a:lnTo>
                  <a:pt x="0" y="0"/>
                </a:lnTo>
                <a:lnTo>
                  <a:pt x="0" y="221723"/>
                </a:lnTo>
                <a:lnTo>
                  <a:pt x="221749" y="304872"/>
                </a:lnTo>
                <a:lnTo>
                  <a:pt x="221749" y="0"/>
                </a:lnTo>
                <a:close/>
              </a:path>
              <a:path w="1957705"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267" name="object 267"/>
          <p:cNvSpPr/>
          <p:nvPr/>
        </p:nvSpPr>
        <p:spPr>
          <a:xfrm>
            <a:off x="9699619" y="2750295"/>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268" name="object 268"/>
          <p:cNvSpPr/>
          <p:nvPr/>
        </p:nvSpPr>
        <p:spPr>
          <a:xfrm>
            <a:off x="10614569" y="2750295"/>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269" name="object 269"/>
          <p:cNvSpPr/>
          <p:nvPr/>
        </p:nvSpPr>
        <p:spPr>
          <a:xfrm>
            <a:off x="9758059" y="2377128"/>
            <a:ext cx="915069" cy="373190"/>
          </a:xfrm>
          <a:custGeom>
            <a:avLst/>
            <a:gdLst/>
            <a:ahLst/>
            <a:cxnLst/>
            <a:rect l="l" t="t" r="r" b="b"/>
            <a:pathLst>
              <a:path w="1736090" h="708025">
                <a:moveTo>
                  <a:pt x="0" y="707966"/>
                </a:moveTo>
                <a:lnTo>
                  <a:pt x="1735864" y="707966"/>
                </a:lnTo>
                <a:lnTo>
                  <a:pt x="1735864" y="0"/>
                </a:lnTo>
                <a:lnTo>
                  <a:pt x="0" y="0"/>
                </a:lnTo>
                <a:lnTo>
                  <a:pt x="0" y="707966"/>
                </a:lnTo>
                <a:close/>
              </a:path>
            </a:pathLst>
          </a:custGeom>
          <a:solidFill>
            <a:srgbClr val="888888"/>
          </a:solidFill>
        </p:spPr>
        <p:txBody>
          <a:bodyPr wrap="square" lIns="0" tIns="0" rIns="0" bIns="0" rtlCol="0"/>
          <a:lstStyle/>
          <a:p>
            <a:endParaRPr sz="949"/>
          </a:p>
        </p:txBody>
      </p:sp>
      <p:sp>
        <p:nvSpPr>
          <p:cNvPr id="270" name="object 270"/>
          <p:cNvSpPr/>
          <p:nvPr/>
        </p:nvSpPr>
        <p:spPr>
          <a:xfrm>
            <a:off x="9758059" y="2867162"/>
            <a:ext cx="915069" cy="58572"/>
          </a:xfrm>
          <a:custGeom>
            <a:avLst/>
            <a:gdLst/>
            <a:ahLst/>
            <a:cxnLst/>
            <a:rect l="l" t="t" r="r" b="b"/>
            <a:pathLst>
              <a:path w="1736090" h="111125">
                <a:moveTo>
                  <a:pt x="0" y="110874"/>
                </a:moveTo>
                <a:lnTo>
                  <a:pt x="1735864" y="110874"/>
                </a:lnTo>
                <a:lnTo>
                  <a:pt x="1735864" y="0"/>
                </a:lnTo>
                <a:lnTo>
                  <a:pt x="0" y="0"/>
                </a:lnTo>
                <a:lnTo>
                  <a:pt x="0" y="110874"/>
                </a:lnTo>
                <a:close/>
              </a:path>
            </a:pathLst>
          </a:custGeom>
          <a:solidFill>
            <a:srgbClr val="888888"/>
          </a:solidFill>
        </p:spPr>
        <p:txBody>
          <a:bodyPr wrap="square" lIns="0" tIns="0" rIns="0" bIns="0" rtlCol="0"/>
          <a:lstStyle/>
          <a:p>
            <a:endParaRPr sz="949"/>
          </a:p>
        </p:txBody>
      </p:sp>
      <p:sp>
        <p:nvSpPr>
          <p:cNvPr id="271" name="object 271"/>
          <p:cNvSpPr/>
          <p:nvPr/>
        </p:nvSpPr>
        <p:spPr>
          <a:xfrm>
            <a:off x="9758059" y="2377128"/>
            <a:ext cx="915069" cy="548573"/>
          </a:xfrm>
          <a:custGeom>
            <a:avLst/>
            <a:gdLst/>
            <a:ahLst/>
            <a:cxnLst/>
            <a:rect l="l" t="t" r="r" b="b"/>
            <a:pathLst>
              <a:path w="1736090" h="1040764">
                <a:moveTo>
                  <a:pt x="0" y="1040577"/>
                </a:moveTo>
                <a:lnTo>
                  <a:pt x="1735864" y="1040577"/>
                </a:lnTo>
                <a:lnTo>
                  <a:pt x="1735864" y="0"/>
                </a:lnTo>
                <a:lnTo>
                  <a:pt x="0" y="0"/>
                </a:lnTo>
                <a:lnTo>
                  <a:pt x="0" y="1040577"/>
                </a:lnTo>
                <a:close/>
              </a:path>
            </a:pathLst>
          </a:custGeom>
          <a:ln w="12318">
            <a:solidFill>
              <a:srgbClr val="30528F"/>
            </a:solidFill>
          </a:ln>
        </p:spPr>
        <p:txBody>
          <a:bodyPr wrap="square" lIns="0" tIns="0" rIns="0" bIns="0" rtlCol="0"/>
          <a:lstStyle/>
          <a:p>
            <a:endParaRPr sz="949"/>
          </a:p>
        </p:txBody>
      </p:sp>
      <p:sp>
        <p:nvSpPr>
          <p:cNvPr id="272" name="object 272"/>
          <p:cNvSpPr/>
          <p:nvPr/>
        </p:nvSpPr>
        <p:spPr>
          <a:xfrm>
            <a:off x="9699619" y="2750288"/>
            <a:ext cx="1031880" cy="117145"/>
          </a:xfrm>
          <a:custGeom>
            <a:avLst/>
            <a:gdLst/>
            <a:ahLst/>
            <a:cxnLst/>
            <a:rect l="l" t="t" r="r" b="b"/>
            <a:pathLst>
              <a:path w="1957705" h="222250">
                <a:moveTo>
                  <a:pt x="0" y="221736"/>
                </a:moveTo>
                <a:lnTo>
                  <a:pt x="1957613" y="221736"/>
                </a:lnTo>
                <a:lnTo>
                  <a:pt x="1957613" y="0"/>
                </a:lnTo>
                <a:lnTo>
                  <a:pt x="0" y="0"/>
                </a:lnTo>
                <a:lnTo>
                  <a:pt x="0" y="221736"/>
                </a:lnTo>
                <a:close/>
              </a:path>
            </a:pathLst>
          </a:custGeom>
          <a:solidFill>
            <a:srgbClr val="FFFFFF"/>
          </a:solidFill>
        </p:spPr>
        <p:txBody>
          <a:bodyPr wrap="square" lIns="0" tIns="0" rIns="0" bIns="0" rtlCol="0"/>
          <a:lstStyle/>
          <a:p>
            <a:endParaRPr sz="949"/>
          </a:p>
        </p:txBody>
      </p:sp>
      <p:sp>
        <p:nvSpPr>
          <p:cNvPr id="273" name="object 273"/>
          <p:cNvSpPr/>
          <p:nvPr/>
        </p:nvSpPr>
        <p:spPr>
          <a:xfrm>
            <a:off x="9699619" y="2750288"/>
            <a:ext cx="1031880" cy="117145"/>
          </a:xfrm>
          <a:custGeom>
            <a:avLst/>
            <a:gdLst/>
            <a:ahLst/>
            <a:cxnLst/>
            <a:rect l="l" t="t" r="r" b="b"/>
            <a:pathLst>
              <a:path w="1957705"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274" name="object 274"/>
          <p:cNvSpPr txBox="1"/>
          <p:nvPr/>
        </p:nvSpPr>
        <p:spPr>
          <a:xfrm>
            <a:off x="9876682" y="2758515"/>
            <a:ext cx="678771" cy="101438"/>
          </a:xfrm>
          <a:prstGeom prst="rect">
            <a:avLst/>
          </a:prstGeom>
        </p:spPr>
        <p:txBody>
          <a:bodyPr vert="horz" wrap="square" lIns="0" tIns="0" rIns="0" bIns="0" rtlCol="0">
            <a:spAutoFit/>
          </a:bodyPr>
          <a:lstStyle/>
          <a:p>
            <a:pPr marL="6694"/>
            <a:r>
              <a:rPr sz="659" spc="13" dirty="0">
                <a:solidFill>
                  <a:srgbClr val="222B38"/>
                </a:solidFill>
                <a:latin typeface="Arial"/>
                <a:cs typeface="Arial"/>
              </a:rPr>
              <a:t>C</a:t>
            </a:r>
            <a:r>
              <a:rPr sz="659" spc="5" dirty="0">
                <a:solidFill>
                  <a:srgbClr val="222B38"/>
                </a:solidFill>
                <a:latin typeface="Arial"/>
                <a:cs typeface="Arial"/>
              </a:rPr>
              <a:t>l</a:t>
            </a:r>
            <a:r>
              <a:rPr sz="659" spc="-3" dirty="0">
                <a:solidFill>
                  <a:srgbClr val="222B38"/>
                </a:solidFill>
                <a:latin typeface="Arial"/>
                <a:cs typeface="Arial"/>
              </a:rPr>
              <a:t>i</a:t>
            </a:r>
            <a:r>
              <a:rPr sz="659" spc="5" dirty="0">
                <a:solidFill>
                  <a:srgbClr val="222B38"/>
                </a:solidFill>
                <a:latin typeface="Arial"/>
                <a:cs typeface="Arial"/>
              </a:rPr>
              <a:t>f</a:t>
            </a:r>
            <a:r>
              <a:rPr sz="659" spc="11" dirty="0">
                <a:solidFill>
                  <a:srgbClr val="222B38"/>
                </a:solidFill>
                <a:latin typeface="Arial"/>
                <a:cs typeface="Arial"/>
              </a:rPr>
              <a:t>f</a:t>
            </a:r>
            <a:r>
              <a:rPr sz="659" spc="8" dirty="0">
                <a:solidFill>
                  <a:srgbClr val="222B38"/>
                </a:solidFill>
                <a:latin typeface="Arial"/>
                <a:cs typeface="Arial"/>
              </a:rPr>
              <a:t>ord</a:t>
            </a:r>
            <a:r>
              <a:rPr sz="659" spc="5" dirty="0">
                <a:solidFill>
                  <a:srgbClr val="222B38"/>
                </a:solidFill>
                <a:latin typeface="Arial"/>
                <a:cs typeface="Arial"/>
              </a:rPr>
              <a:t> </a:t>
            </a:r>
            <a:r>
              <a:rPr sz="659" spc="11" dirty="0">
                <a:solidFill>
                  <a:srgbClr val="222B38"/>
                </a:solidFill>
                <a:latin typeface="Arial"/>
                <a:cs typeface="Arial"/>
              </a:rPr>
              <a:t>O'Co</a:t>
            </a:r>
            <a:r>
              <a:rPr sz="659" spc="13" dirty="0">
                <a:solidFill>
                  <a:srgbClr val="222B38"/>
                </a:solidFill>
                <a:latin typeface="Arial"/>
                <a:cs typeface="Arial"/>
              </a:rPr>
              <a:t>n</a:t>
            </a:r>
            <a:r>
              <a:rPr sz="659" spc="11" dirty="0">
                <a:solidFill>
                  <a:srgbClr val="222B38"/>
                </a:solidFill>
                <a:latin typeface="Arial"/>
                <a:cs typeface="Arial"/>
              </a:rPr>
              <a:t>n</a:t>
            </a:r>
            <a:r>
              <a:rPr sz="659" spc="5" dirty="0">
                <a:solidFill>
                  <a:srgbClr val="222B38"/>
                </a:solidFill>
                <a:latin typeface="Arial"/>
                <a:cs typeface="Arial"/>
              </a:rPr>
              <a:t>or</a:t>
            </a:r>
            <a:endParaRPr sz="659">
              <a:latin typeface="Arial"/>
              <a:cs typeface="Arial"/>
            </a:endParaRPr>
          </a:p>
        </p:txBody>
      </p:sp>
      <p:sp>
        <p:nvSpPr>
          <p:cNvPr id="275" name="object 275"/>
          <p:cNvSpPr txBox="1"/>
          <p:nvPr/>
        </p:nvSpPr>
        <p:spPr>
          <a:xfrm>
            <a:off x="9893208" y="2544257"/>
            <a:ext cx="628901" cy="202043"/>
          </a:xfrm>
          <a:prstGeom prst="rect">
            <a:avLst/>
          </a:prstGeom>
        </p:spPr>
        <p:txBody>
          <a:bodyPr vert="horz" wrap="square" lIns="0" tIns="0" rIns="0" bIns="0" rtlCol="0">
            <a:spAutoFit/>
          </a:bodyPr>
          <a:lstStyle/>
          <a:p>
            <a:pPr marL="175053" marR="2678" indent="-168693">
              <a:lnSpc>
                <a:spcPct val="103499"/>
              </a:lnSpc>
            </a:pPr>
            <a:r>
              <a:rPr sz="659" b="1" spc="11" dirty="0">
                <a:solidFill>
                  <a:srgbClr val="FFFFFF"/>
                </a:solidFill>
                <a:latin typeface="Arial"/>
                <a:cs typeface="Arial"/>
              </a:rPr>
              <a:t>Chi</a:t>
            </a:r>
            <a:r>
              <a:rPr sz="659" b="1" spc="13" dirty="0">
                <a:solidFill>
                  <a:srgbClr val="FFFFFF"/>
                </a:solidFill>
                <a:latin typeface="Arial"/>
                <a:cs typeface="Arial"/>
              </a:rPr>
              <a:t>e</a:t>
            </a:r>
            <a:r>
              <a:rPr sz="659" b="1" spc="5" dirty="0">
                <a:solidFill>
                  <a:srgbClr val="FFFFFF"/>
                </a:solidFill>
                <a:latin typeface="Arial"/>
                <a:cs typeface="Arial"/>
              </a:rPr>
              <a:t>f</a:t>
            </a:r>
            <a:r>
              <a:rPr sz="659" b="1" dirty="0">
                <a:solidFill>
                  <a:srgbClr val="FFFFFF"/>
                </a:solidFill>
                <a:latin typeface="Arial"/>
                <a:cs typeface="Arial"/>
              </a:rPr>
              <a:t> </a:t>
            </a:r>
            <a:r>
              <a:rPr sz="659" b="1" spc="11" dirty="0">
                <a:solidFill>
                  <a:srgbClr val="FFFFFF"/>
                </a:solidFill>
                <a:latin typeface="Arial"/>
                <a:cs typeface="Arial"/>
              </a:rPr>
              <a:t>F</a:t>
            </a:r>
            <a:r>
              <a:rPr sz="659" b="1" spc="13" dirty="0">
                <a:solidFill>
                  <a:srgbClr val="FFFFFF"/>
                </a:solidFill>
                <a:latin typeface="Arial"/>
                <a:cs typeface="Arial"/>
              </a:rPr>
              <a:t>i</a:t>
            </a:r>
            <a:r>
              <a:rPr sz="659" b="1" spc="3" dirty="0">
                <a:solidFill>
                  <a:srgbClr val="FFFFFF"/>
                </a:solidFill>
                <a:latin typeface="Arial"/>
                <a:cs typeface="Arial"/>
              </a:rPr>
              <a:t>n</a:t>
            </a:r>
            <a:r>
              <a:rPr sz="659" b="1" spc="13" dirty="0">
                <a:solidFill>
                  <a:srgbClr val="FFFFFF"/>
                </a:solidFill>
                <a:latin typeface="Arial"/>
                <a:cs typeface="Arial"/>
              </a:rPr>
              <a:t>a</a:t>
            </a:r>
            <a:r>
              <a:rPr sz="659" b="1" spc="8" dirty="0">
                <a:solidFill>
                  <a:srgbClr val="FFFFFF"/>
                </a:solidFill>
                <a:latin typeface="Arial"/>
                <a:cs typeface="Arial"/>
              </a:rPr>
              <a:t>nci</a:t>
            </a:r>
            <a:r>
              <a:rPr sz="659" b="1" spc="13" dirty="0">
                <a:solidFill>
                  <a:srgbClr val="FFFFFF"/>
                </a:solidFill>
                <a:latin typeface="Arial"/>
                <a:cs typeface="Arial"/>
              </a:rPr>
              <a:t>a</a:t>
            </a:r>
            <a:r>
              <a:rPr sz="659" b="1" spc="5" dirty="0">
                <a:solidFill>
                  <a:srgbClr val="FFFFFF"/>
                </a:solidFill>
                <a:latin typeface="Arial"/>
                <a:cs typeface="Arial"/>
              </a:rPr>
              <a:t>l </a:t>
            </a:r>
            <a:r>
              <a:rPr sz="659" b="1" spc="16" dirty="0">
                <a:solidFill>
                  <a:srgbClr val="FFFFFF"/>
                </a:solidFill>
                <a:latin typeface="Arial"/>
                <a:cs typeface="Arial"/>
              </a:rPr>
              <a:t>O</a:t>
            </a:r>
            <a:r>
              <a:rPr sz="659" b="1" spc="5" dirty="0">
                <a:solidFill>
                  <a:srgbClr val="FFFFFF"/>
                </a:solidFill>
                <a:latin typeface="Arial"/>
                <a:cs typeface="Arial"/>
              </a:rPr>
              <a:t>f</a:t>
            </a:r>
            <a:r>
              <a:rPr sz="659" b="1" spc="-3" dirty="0">
                <a:solidFill>
                  <a:srgbClr val="FFFFFF"/>
                </a:solidFill>
                <a:latin typeface="Arial"/>
                <a:cs typeface="Arial"/>
              </a:rPr>
              <a:t>f</a:t>
            </a:r>
            <a:r>
              <a:rPr sz="659" b="1" spc="5" dirty="0">
                <a:solidFill>
                  <a:srgbClr val="FFFFFF"/>
                </a:solidFill>
                <a:latin typeface="Arial"/>
                <a:cs typeface="Arial"/>
              </a:rPr>
              <a:t>i</a:t>
            </a:r>
            <a:r>
              <a:rPr sz="659" b="1" spc="13" dirty="0">
                <a:solidFill>
                  <a:srgbClr val="FFFFFF"/>
                </a:solidFill>
                <a:latin typeface="Arial"/>
                <a:cs typeface="Arial"/>
              </a:rPr>
              <a:t>c</a:t>
            </a:r>
            <a:r>
              <a:rPr sz="659" b="1" spc="8" dirty="0">
                <a:solidFill>
                  <a:srgbClr val="FFFFFF"/>
                </a:solidFill>
                <a:latin typeface="Arial"/>
                <a:cs typeface="Arial"/>
              </a:rPr>
              <a:t>er</a:t>
            </a:r>
            <a:endParaRPr sz="659">
              <a:latin typeface="Arial"/>
              <a:cs typeface="Arial"/>
            </a:endParaRPr>
          </a:p>
        </p:txBody>
      </p:sp>
      <p:sp>
        <p:nvSpPr>
          <p:cNvPr id="276" name="object 276"/>
          <p:cNvSpPr/>
          <p:nvPr/>
        </p:nvSpPr>
        <p:spPr>
          <a:xfrm>
            <a:off x="10199044" y="3419626"/>
            <a:ext cx="1037234" cy="160991"/>
          </a:xfrm>
          <a:custGeom>
            <a:avLst/>
            <a:gdLst/>
            <a:ahLst/>
            <a:cxnLst/>
            <a:rect l="l" t="t" r="r" b="b"/>
            <a:pathLst>
              <a:path w="1967865" h="305434">
                <a:moveTo>
                  <a:pt x="221749" y="0"/>
                </a:moveTo>
                <a:lnTo>
                  <a:pt x="0" y="0"/>
                </a:lnTo>
                <a:lnTo>
                  <a:pt x="0" y="221749"/>
                </a:lnTo>
                <a:lnTo>
                  <a:pt x="221749" y="304899"/>
                </a:lnTo>
                <a:lnTo>
                  <a:pt x="221749" y="0"/>
                </a:lnTo>
                <a:close/>
              </a:path>
              <a:path w="1967865" h="305434">
                <a:moveTo>
                  <a:pt x="1967363" y="0"/>
                </a:moveTo>
                <a:lnTo>
                  <a:pt x="1745640" y="0"/>
                </a:lnTo>
                <a:lnTo>
                  <a:pt x="1745640" y="304899"/>
                </a:lnTo>
                <a:lnTo>
                  <a:pt x="1967363" y="221749"/>
                </a:lnTo>
                <a:lnTo>
                  <a:pt x="1967363" y="0"/>
                </a:lnTo>
                <a:close/>
              </a:path>
            </a:pathLst>
          </a:custGeom>
          <a:solidFill>
            <a:srgbClr val="C9C9C9"/>
          </a:solidFill>
        </p:spPr>
        <p:txBody>
          <a:bodyPr wrap="square" lIns="0" tIns="0" rIns="0" bIns="0" rtlCol="0"/>
          <a:lstStyle/>
          <a:p>
            <a:endParaRPr sz="949"/>
          </a:p>
        </p:txBody>
      </p:sp>
      <p:sp>
        <p:nvSpPr>
          <p:cNvPr id="277" name="object 277"/>
          <p:cNvSpPr/>
          <p:nvPr/>
        </p:nvSpPr>
        <p:spPr>
          <a:xfrm>
            <a:off x="10199044" y="3419626"/>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278" name="object 278"/>
          <p:cNvSpPr/>
          <p:nvPr/>
        </p:nvSpPr>
        <p:spPr>
          <a:xfrm>
            <a:off x="11119147" y="3419626"/>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279" name="object 279"/>
          <p:cNvSpPr/>
          <p:nvPr/>
        </p:nvSpPr>
        <p:spPr>
          <a:xfrm>
            <a:off x="10257484" y="3133365"/>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280" name="object 280"/>
          <p:cNvSpPr/>
          <p:nvPr/>
        </p:nvSpPr>
        <p:spPr>
          <a:xfrm>
            <a:off x="10199044" y="3419633"/>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281" name="object 281"/>
          <p:cNvSpPr/>
          <p:nvPr/>
        </p:nvSpPr>
        <p:spPr>
          <a:xfrm>
            <a:off x="10199044" y="3419626"/>
            <a:ext cx="1037234" cy="160991"/>
          </a:xfrm>
          <a:custGeom>
            <a:avLst/>
            <a:gdLst/>
            <a:ahLst/>
            <a:cxnLst/>
            <a:rect l="l" t="t" r="r" b="b"/>
            <a:pathLst>
              <a:path w="1967865" h="305434">
                <a:moveTo>
                  <a:pt x="221749" y="0"/>
                </a:moveTo>
                <a:lnTo>
                  <a:pt x="0" y="0"/>
                </a:lnTo>
                <a:lnTo>
                  <a:pt x="0" y="221749"/>
                </a:lnTo>
                <a:lnTo>
                  <a:pt x="221749" y="304899"/>
                </a:lnTo>
                <a:lnTo>
                  <a:pt x="221749" y="0"/>
                </a:lnTo>
                <a:close/>
              </a:path>
              <a:path w="1967865" h="305434">
                <a:moveTo>
                  <a:pt x="1967363" y="0"/>
                </a:moveTo>
                <a:lnTo>
                  <a:pt x="1745640" y="0"/>
                </a:lnTo>
                <a:lnTo>
                  <a:pt x="1745640" y="304899"/>
                </a:lnTo>
                <a:lnTo>
                  <a:pt x="1967363" y="221749"/>
                </a:lnTo>
                <a:lnTo>
                  <a:pt x="1967363" y="0"/>
                </a:lnTo>
                <a:close/>
              </a:path>
            </a:pathLst>
          </a:custGeom>
          <a:solidFill>
            <a:srgbClr val="C9C9C9"/>
          </a:solidFill>
        </p:spPr>
        <p:txBody>
          <a:bodyPr wrap="square" lIns="0" tIns="0" rIns="0" bIns="0" rtlCol="0"/>
          <a:lstStyle/>
          <a:p>
            <a:endParaRPr sz="949"/>
          </a:p>
        </p:txBody>
      </p:sp>
      <p:sp>
        <p:nvSpPr>
          <p:cNvPr id="282" name="object 282"/>
          <p:cNvSpPr/>
          <p:nvPr/>
        </p:nvSpPr>
        <p:spPr>
          <a:xfrm>
            <a:off x="10199044" y="3419626"/>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283" name="object 283"/>
          <p:cNvSpPr/>
          <p:nvPr/>
        </p:nvSpPr>
        <p:spPr>
          <a:xfrm>
            <a:off x="11119147" y="3419626"/>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284" name="object 284"/>
          <p:cNvSpPr/>
          <p:nvPr/>
        </p:nvSpPr>
        <p:spPr>
          <a:xfrm>
            <a:off x="10257484" y="3133365"/>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285" name="object 285"/>
          <p:cNvSpPr/>
          <p:nvPr/>
        </p:nvSpPr>
        <p:spPr>
          <a:xfrm>
            <a:off x="10199044" y="3419633"/>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286" name="object 286"/>
          <p:cNvSpPr txBox="1"/>
          <p:nvPr/>
        </p:nvSpPr>
        <p:spPr>
          <a:xfrm>
            <a:off x="10257484" y="3133365"/>
            <a:ext cx="920425" cy="387670"/>
          </a:xfrm>
          <a:prstGeom prst="rect">
            <a:avLst/>
          </a:prstGeom>
        </p:spPr>
        <p:txBody>
          <a:bodyPr vert="horz" wrap="square" lIns="0" tIns="0" rIns="0" bIns="0" rtlCol="0">
            <a:spAutoFit/>
          </a:bodyPr>
          <a:lstStyle/>
          <a:p>
            <a:pPr marL="192457" marR="204172" algn="ctr">
              <a:lnSpc>
                <a:spcPct val="101299"/>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1339" algn="ctr">
              <a:spcBef>
                <a:spcPts val="8"/>
              </a:spcBef>
            </a:pPr>
            <a:r>
              <a:rPr sz="606" spc="3" dirty="0">
                <a:solidFill>
                  <a:srgbClr val="222B38"/>
                </a:solidFill>
                <a:latin typeface="Arial"/>
                <a:cs typeface="Arial"/>
              </a:rPr>
              <a:t>A</a:t>
            </a:r>
            <a:r>
              <a:rPr sz="606" spc="5" dirty="0">
                <a:solidFill>
                  <a:srgbClr val="222B38"/>
                </a:solidFill>
                <a:latin typeface="Arial"/>
                <a:cs typeface="Arial"/>
              </a:rPr>
              <a:t>c</a:t>
            </a:r>
            <a:r>
              <a:rPr sz="606" spc="-3" dirty="0">
                <a:solidFill>
                  <a:srgbClr val="222B38"/>
                </a:solidFill>
                <a:latin typeface="Arial"/>
                <a:cs typeface="Arial"/>
              </a:rPr>
              <a:t>c</a:t>
            </a:r>
            <a:r>
              <a:rPr sz="606" spc="3" dirty="0">
                <a:solidFill>
                  <a:srgbClr val="222B38"/>
                </a:solidFill>
                <a:latin typeface="Arial"/>
                <a:cs typeface="Arial"/>
              </a:rPr>
              <a:t>o</a:t>
            </a:r>
            <a:r>
              <a:rPr sz="606" spc="-5" dirty="0">
                <a:solidFill>
                  <a:srgbClr val="222B38"/>
                </a:solidFill>
                <a:latin typeface="Arial"/>
                <a:cs typeface="Arial"/>
              </a:rPr>
              <a:t>u</a:t>
            </a:r>
            <a:r>
              <a:rPr sz="606" dirty="0">
                <a:solidFill>
                  <a:srgbClr val="222B38"/>
                </a:solidFill>
                <a:latin typeface="Arial"/>
                <a:cs typeface="Arial"/>
              </a:rPr>
              <a:t>nt</a:t>
            </a:r>
            <a:r>
              <a:rPr sz="606" spc="3" dirty="0">
                <a:solidFill>
                  <a:srgbClr val="222B38"/>
                </a:solidFill>
                <a:latin typeface="Arial"/>
                <a:cs typeface="Arial"/>
              </a:rPr>
              <a:t>i</a:t>
            </a:r>
            <a:r>
              <a:rPr sz="606" spc="-5" dirty="0">
                <a:solidFill>
                  <a:srgbClr val="222B38"/>
                </a:solidFill>
                <a:latin typeface="Arial"/>
                <a:cs typeface="Arial"/>
              </a:rPr>
              <a:t>n</a:t>
            </a:r>
            <a:r>
              <a:rPr sz="606" spc="3" dirty="0">
                <a:solidFill>
                  <a:srgbClr val="222B38"/>
                </a:solidFill>
                <a:latin typeface="Arial"/>
                <a:cs typeface="Arial"/>
              </a:rPr>
              <a:t>g</a:t>
            </a:r>
            <a:endParaRPr sz="606">
              <a:latin typeface="Arial"/>
              <a:cs typeface="Arial"/>
            </a:endParaRPr>
          </a:p>
          <a:p>
            <a:pPr marL="1339" algn="ctr">
              <a:spcBef>
                <a:spcPts val="100"/>
              </a:spcBef>
            </a:pPr>
            <a:r>
              <a:rPr sz="606" spc="3" dirty="0">
                <a:solidFill>
                  <a:srgbClr val="222B38"/>
                </a:solidFill>
                <a:latin typeface="Arial"/>
                <a:cs typeface="Arial"/>
              </a:rPr>
              <a:t>Re</a:t>
            </a:r>
            <a:r>
              <a:rPr sz="606" spc="5" dirty="0">
                <a:solidFill>
                  <a:srgbClr val="222B38"/>
                </a:solidFill>
                <a:latin typeface="Arial"/>
                <a:cs typeface="Arial"/>
              </a:rPr>
              <a:t>n</a:t>
            </a:r>
            <a:r>
              <a:rPr sz="606" spc="-8" dirty="0">
                <a:solidFill>
                  <a:srgbClr val="222B38"/>
                </a:solidFill>
                <a:latin typeface="Arial"/>
                <a:cs typeface="Arial"/>
              </a:rPr>
              <a:t>i</a:t>
            </a:r>
            <a:r>
              <a:rPr sz="606" dirty="0">
                <a:solidFill>
                  <a:srgbClr val="222B38"/>
                </a:solidFill>
                <a:latin typeface="Arial"/>
                <a:cs typeface="Arial"/>
              </a:rPr>
              <a:t>ta</a:t>
            </a:r>
            <a:r>
              <a:rPr sz="606" spc="3" dirty="0">
                <a:solidFill>
                  <a:srgbClr val="222B38"/>
                </a:solidFill>
                <a:latin typeface="Arial"/>
                <a:cs typeface="Arial"/>
              </a:rPr>
              <a:t> </a:t>
            </a:r>
            <a:r>
              <a:rPr sz="606" spc="-3" dirty="0">
                <a:solidFill>
                  <a:srgbClr val="222B38"/>
                </a:solidFill>
                <a:latin typeface="Arial"/>
                <a:cs typeface="Arial"/>
              </a:rPr>
              <a:t>J</a:t>
            </a:r>
            <a:r>
              <a:rPr sz="606" dirty="0">
                <a:solidFill>
                  <a:srgbClr val="222B38"/>
                </a:solidFill>
                <a:latin typeface="Arial"/>
                <a:cs typeface="Arial"/>
              </a:rPr>
              <a:t>eff</a:t>
            </a:r>
            <a:r>
              <a:rPr sz="606" spc="-11" dirty="0">
                <a:solidFill>
                  <a:srgbClr val="222B38"/>
                </a:solidFill>
                <a:latin typeface="Arial"/>
                <a:cs typeface="Arial"/>
              </a:rPr>
              <a:t>r</a:t>
            </a:r>
            <a:r>
              <a:rPr sz="606" dirty="0">
                <a:solidFill>
                  <a:srgbClr val="222B38"/>
                </a:solidFill>
                <a:latin typeface="Arial"/>
                <a:cs typeface="Arial"/>
              </a:rPr>
              <a:t>ies</a:t>
            </a:r>
            <a:endParaRPr sz="606">
              <a:latin typeface="Arial"/>
              <a:cs typeface="Arial"/>
            </a:endParaRPr>
          </a:p>
        </p:txBody>
      </p:sp>
      <p:sp>
        <p:nvSpPr>
          <p:cNvPr id="287" name="object 287"/>
          <p:cNvSpPr/>
          <p:nvPr/>
        </p:nvSpPr>
        <p:spPr>
          <a:xfrm>
            <a:off x="10199044" y="3419626"/>
            <a:ext cx="1037234" cy="160991"/>
          </a:xfrm>
          <a:custGeom>
            <a:avLst/>
            <a:gdLst/>
            <a:ahLst/>
            <a:cxnLst/>
            <a:rect l="l" t="t" r="r" b="b"/>
            <a:pathLst>
              <a:path w="1967865" h="305434">
                <a:moveTo>
                  <a:pt x="221749" y="0"/>
                </a:moveTo>
                <a:lnTo>
                  <a:pt x="0" y="0"/>
                </a:lnTo>
                <a:lnTo>
                  <a:pt x="0" y="221749"/>
                </a:lnTo>
                <a:lnTo>
                  <a:pt x="221749" y="304899"/>
                </a:lnTo>
                <a:lnTo>
                  <a:pt x="221749" y="0"/>
                </a:lnTo>
                <a:close/>
              </a:path>
              <a:path w="1967865" h="305434">
                <a:moveTo>
                  <a:pt x="1967363" y="0"/>
                </a:moveTo>
                <a:lnTo>
                  <a:pt x="1745640" y="0"/>
                </a:lnTo>
                <a:lnTo>
                  <a:pt x="1745640" y="304899"/>
                </a:lnTo>
                <a:lnTo>
                  <a:pt x="1967363" y="221749"/>
                </a:lnTo>
                <a:lnTo>
                  <a:pt x="1967363" y="0"/>
                </a:lnTo>
                <a:close/>
              </a:path>
            </a:pathLst>
          </a:custGeom>
          <a:solidFill>
            <a:srgbClr val="C9C9C9"/>
          </a:solidFill>
        </p:spPr>
        <p:txBody>
          <a:bodyPr wrap="square" lIns="0" tIns="0" rIns="0" bIns="0" rtlCol="0"/>
          <a:lstStyle/>
          <a:p>
            <a:endParaRPr sz="949"/>
          </a:p>
        </p:txBody>
      </p:sp>
      <p:sp>
        <p:nvSpPr>
          <p:cNvPr id="288" name="object 288"/>
          <p:cNvSpPr/>
          <p:nvPr/>
        </p:nvSpPr>
        <p:spPr>
          <a:xfrm>
            <a:off x="10199044" y="3419626"/>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289" name="object 289"/>
          <p:cNvSpPr/>
          <p:nvPr/>
        </p:nvSpPr>
        <p:spPr>
          <a:xfrm>
            <a:off x="11119147" y="3419626"/>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290" name="object 290"/>
          <p:cNvSpPr/>
          <p:nvPr/>
        </p:nvSpPr>
        <p:spPr>
          <a:xfrm>
            <a:off x="10257484" y="3133365"/>
            <a:ext cx="920425" cy="286503"/>
          </a:xfrm>
          <a:custGeom>
            <a:avLst/>
            <a:gdLst/>
            <a:ahLst/>
            <a:cxnLst/>
            <a:rect l="l" t="t" r="r" b="b"/>
            <a:pathLst>
              <a:path w="1746250" h="543560">
                <a:moveTo>
                  <a:pt x="0" y="543112"/>
                </a:moveTo>
                <a:lnTo>
                  <a:pt x="1745640" y="543112"/>
                </a:lnTo>
                <a:lnTo>
                  <a:pt x="1745640" y="0"/>
                </a:lnTo>
                <a:lnTo>
                  <a:pt x="0" y="0"/>
                </a:lnTo>
                <a:lnTo>
                  <a:pt x="0" y="543112"/>
                </a:lnTo>
                <a:close/>
              </a:path>
            </a:pathLst>
          </a:custGeom>
          <a:solidFill>
            <a:srgbClr val="CCCCCC"/>
          </a:solidFill>
        </p:spPr>
        <p:txBody>
          <a:bodyPr wrap="square" lIns="0" tIns="0" rIns="0" bIns="0" rtlCol="0"/>
          <a:lstStyle/>
          <a:p>
            <a:endParaRPr sz="949"/>
          </a:p>
        </p:txBody>
      </p:sp>
      <p:sp>
        <p:nvSpPr>
          <p:cNvPr id="291" name="object 291"/>
          <p:cNvSpPr/>
          <p:nvPr/>
        </p:nvSpPr>
        <p:spPr>
          <a:xfrm>
            <a:off x="10257484" y="3536508"/>
            <a:ext cx="920425" cy="58572"/>
          </a:xfrm>
          <a:custGeom>
            <a:avLst/>
            <a:gdLst/>
            <a:ahLst/>
            <a:cxnLst/>
            <a:rect l="l" t="t" r="r" b="b"/>
            <a:pathLst>
              <a:path w="1746250" h="111125">
                <a:moveTo>
                  <a:pt x="0" y="110848"/>
                </a:moveTo>
                <a:lnTo>
                  <a:pt x="1745640" y="110848"/>
                </a:lnTo>
                <a:lnTo>
                  <a:pt x="1745640" y="0"/>
                </a:lnTo>
                <a:lnTo>
                  <a:pt x="0" y="0"/>
                </a:lnTo>
                <a:lnTo>
                  <a:pt x="0" y="110848"/>
                </a:lnTo>
                <a:close/>
              </a:path>
            </a:pathLst>
          </a:custGeom>
          <a:solidFill>
            <a:srgbClr val="CCCCCC"/>
          </a:solidFill>
        </p:spPr>
        <p:txBody>
          <a:bodyPr wrap="square" lIns="0" tIns="0" rIns="0" bIns="0" rtlCol="0"/>
          <a:lstStyle/>
          <a:p>
            <a:endParaRPr sz="949"/>
          </a:p>
        </p:txBody>
      </p:sp>
      <p:sp>
        <p:nvSpPr>
          <p:cNvPr id="292" name="object 292"/>
          <p:cNvSpPr/>
          <p:nvPr/>
        </p:nvSpPr>
        <p:spPr>
          <a:xfrm>
            <a:off x="10257484" y="3133365"/>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293" name="object 293"/>
          <p:cNvSpPr/>
          <p:nvPr/>
        </p:nvSpPr>
        <p:spPr>
          <a:xfrm>
            <a:off x="10199044" y="3419633"/>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solidFill>
            <a:srgbClr val="FFFFFF"/>
          </a:solidFill>
        </p:spPr>
        <p:txBody>
          <a:bodyPr wrap="square" lIns="0" tIns="0" rIns="0" bIns="0" rtlCol="0"/>
          <a:lstStyle/>
          <a:p>
            <a:endParaRPr sz="949"/>
          </a:p>
        </p:txBody>
      </p:sp>
      <p:sp>
        <p:nvSpPr>
          <p:cNvPr id="294" name="object 294"/>
          <p:cNvSpPr/>
          <p:nvPr/>
        </p:nvSpPr>
        <p:spPr>
          <a:xfrm>
            <a:off x="10199044" y="3419633"/>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295" name="object 295"/>
          <p:cNvSpPr txBox="1"/>
          <p:nvPr/>
        </p:nvSpPr>
        <p:spPr>
          <a:xfrm>
            <a:off x="10462792" y="3432130"/>
            <a:ext cx="511086"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Re</a:t>
            </a:r>
            <a:r>
              <a:rPr sz="606" spc="5" dirty="0">
                <a:solidFill>
                  <a:srgbClr val="222B38"/>
                </a:solidFill>
                <a:latin typeface="Arial"/>
                <a:cs typeface="Arial"/>
              </a:rPr>
              <a:t>n</a:t>
            </a:r>
            <a:r>
              <a:rPr sz="606" spc="-8" dirty="0">
                <a:solidFill>
                  <a:srgbClr val="222B38"/>
                </a:solidFill>
                <a:latin typeface="Arial"/>
                <a:cs typeface="Arial"/>
              </a:rPr>
              <a:t>i</a:t>
            </a:r>
            <a:r>
              <a:rPr sz="606" dirty="0">
                <a:solidFill>
                  <a:srgbClr val="222B38"/>
                </a:solidFill>
                <a:latin typeface="Arial"/>
                <a:cs typeface="Arial"/>
              </a:rPr>
              <a:t>ta</a:t>
            </a:r>
            <a:r>
              <a:rPr sz="606" spc="3" dirty="0">
                <a:solidFill>
                  <a:srgbClr val="222B38"/>
                </a:solidFill>
                <a:latin typeface="Arial"/>
                <a:cs typeface="Arial"/>
              </a:rPr>
              <a:t> </a:t>
            </a:r>
            <a:r>
              <a:rPr sz="606" spc="-3" dirty="0">
                <a:solidFill>
                  <a:srgbClr val="222B38"/>
                </a:solidFill>
                <a:latin typeface="Arial"/>
                <a:cs typeface="Arial"/>
              </a:rPr>
              <a:t>J</a:t>
            </a:r>
            <a:r>
              <a:rPr sz="606" dirty="0">
                <a:solidFill>
                  <a:srgbClr val="222B38"/>
                </a:solidFill>
                <a:latin typeface="Arial"/>
                <a:cs typeface="Arial"/>
              </a:rPr>
              <a:t>eff</a:t>
            </a:r>
            <a:r>
              <a:rPr sz="606" spc="-11" dirty="0">
                <a:solidFill>
                  <a:srgbClr val="222B38"/>
                </a:solidFill>
                <a:latin typeface="Arial"/>
                <a:cs typeface="Arial"/>
              </a:rPr>
              <a:t>r</a:t>
            </a:r>
            <a:r>
              <a:rPr sz="606" dirty="0">
                <a:solidFill>
                  <a:srgbClr val="222B38"/>
                </a:solidFill>
                <a:latin typeface="Arial"/>
                <a:cs typeface="Arial"/>
              </a:rPr>
              <a:t>ies</a:t>
            </a:r>
            <a:endParaRPr sz="606">
              <a:latin typeface="Arial"/>
              <a:cs typeface="Arial"/>
            </a:endParaRPr>
          </a:p>
        </p:txBody>
      </p:sp>
      <p:sp>
        <p:nvSpPr>
          <p:cNvPr id="296" name="object 296"/>
          <p:cNvSpPr txBox="1"/>
          <p:nvPr/>
        </p:nvSpPr>
        <p:spPr>
          <a:xfrm>
            <a:off x="10443330" y="3139899"/>
            <a:ext cx="532507" cy="281616"/>
          </a:xfrm>
          <a:prstGeom prst="rect">
            <a:avLst/>
          </a:prstGeom>
        </p:spPr>
        <p:txBody>
          <a:bodyPr vert="horz" wrap="square" lIns="0" tIns="0" rIns="0" bIns="0" rtlCol="0">
            <a:spAutoFit/>
          </a:bodyPr>
          <a:lstStyle/>
          <a:p>
            <a:pPr marL="6694" marR="2678" algn="ctr">
              <a:lnSpc>
                <a:spcPct val="101299"/>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21421" algn="ctr">
              <a:spcBef>
                <a:spcPts val="8"/>
              </a:spcBef>
            </a:pPr>
            <a:r>
              <a:rPr sz="606" spc="3" dirty="0">
                <a:solidFill>
                  <a:srgbClr val="222B38"/>
                </a:solidFill>
                <a:latin typeface="Arial"/>
                <a:cs typeface="Arial"/>
              </a:rPr>
              <a:t>A</a:t>
            </a:r>
            <a:r>
              <a:rPr sz="606" spc="5" dirty="0">
                <a:solidFill>
                  <a:srgbClr val="222B38"/>
                </a:solidFill>
                <a:latin typeface="Arial"/>
                <a:cs typeface="Arial"/>
              </a:rPr>
              <a:t>c</a:t>
            </a:r>
            <a:r>
              <a:rPr sz="606" spc="-3" dirty="0">
                <a:solidFill>
                  <a:srgbClr val="222B38"/>
                </a:solidFill>
                <a:latin typeface="Arial"/>
                <a:cs typeface="Arial"/>
              </a:rPr>
              <a:t>c</a:t>
            </a:r>
            <a:r>
              <a:rPr sz="606" spc="3" dirty="0">
                <a:solidFill>
                  <a:srgbClr val="222B38"/>
                </a:solidFill>
                <a:latin typeface="Arial"/>
                <a:cs typeface="Arial"/>
              </a:rPr>
              <a:t>o</a:t>
            </a:r>
            <a:r>
              <a:rPr sz="606" spc="-5" dirty="0">
                <a:solidFill>
                  <a:srgbClr val="222B38"/>
                </a:solidFill>
                <a:latin typeface="Arial"/>
                <a:cs typeface="Arial"/>
              </a:rPr>
              <a:t>u</a:t>
            </a:r>
            <a:r>
              <a:rPr sz="606" dirty="0">
                <a:solidFill>
                  <a:srgbClr val="222B38"/>
                </a:solidFill>
                <a:latin typeface="Arial"/>
                <a:cs typeface="Arial"/>
              </a:rPr>
              <a:t>nt</a:t>
            </a:r>
            <a:r>
              <a:rPr sz="606" spc="3" dirty="0">
                <a:solidFill>
                  <a:srgbClr val="222B38"/>
                </a:solidFill>
                <a:latin typeface="Arial"/>
                <a:cs typeface="Arial"/>
              </a:rPr>
              <a:t>i</a:t>
            </a:r>
            <a:r>
              <a:rPr sz="606" spc="-5" dirty="0">
                <a:solidFill>
                  <a:srgbClr val="222B38"/>
                </a:solidFill>
                <a:latin typeface="Arial"/>
                <a:cs typeface="Arial"/>
              </a:rPr>
              <a:t>n</a:t>
            </a:r>
            <a:r>
              <a:rPr sz="606" spc="3" dirty="0">
                <a:solidFill>
                  <a:srgbClr val="222B38"/>
                </a:solidFill>
                <a:latin typeface="Arial"/>
                <a:cs typeface="Arial"/>
              </a:rPr>
              <a:t>g</a:t>
            </a:r>
            <a:endParaRPr sz="606">
              <a:latin typeface="Arial"/>
              <a:cs typeface="Arial"/>
            </a:endParaRPr>
          </a:p>
        </p:txBody>
      </p:sp>
      <p:sp>
        <p:nvSpPr>
          <p:cNvPr id="297" name="object 297"/>
          <p:cNvSpPr/>
          <p:nvPr/>
        </p:nvSpPr>
        <p:spPr>
          <a:xfrm>
            <a:off x="10199044" y="4099041"/>
            <a:ext cx="1037234" cy="160991"/>
          </a:xfrm>
          <a:custGeom>
            <a:avLst/>
            <a:gdLst/>
            <a:ahLst/>
            <a:cxnLst/>
            <a:rect l="l" t="t" r="r" b="b"/>
            <a:pathLst>
              <a:path w="1967865" h="305434">
                <a:moveTo>
                  <a:pt x="221749" y="0"/>
                </a:moveTo>
                <a:lnTo>
                  <a:pt x="0" y="0"/>
                </a:lnTo>
                <a:lnTo>
                  <a:pt x="0" y="221749"/>
                </a:lnTo>
                <a:lnTo>
                  <a:pt x="221749" y="304899"/>
                </a:lnTo>
                <a:lnTo>
                  <a:pt x="221749" y="0"/>
                </a:lnTo>
                <a:close/>
              </a:path>
              <a:path w="1967865" h="305434">
                <a:moveTo>
                  <a:pt x="1967363" y="0"/>
                </a:moveTo>
                <a:lnTo>
                  <a:pt x="1745640" y="0"/>
                </a:lnTo>
                <a:lnTo>
                  <a:pt x="1745640" y="304899"/>
                </a:lnTo>
                <a:lnTo>
                  <a:pt x="1967363" y="221749"/>
                </a:lnTo>
                <a:lnTo>
                  <a:pt x="1967363" y="0"/>
                </a:lnTo>
                <a:close/>
              </a:path>
            </a:pathLst>
          </a:custGeom>
          <a:solidFill>
            <a:srgbClr val="C9C9C9"/>
          </a:solidFill>
        </p:spPr>
        <p:txBody>
          <a:bodyPr wrap="square" lIns="0" tIns="0" rIns="0" bIns="0" rtlCol="0"/>
          <a:lstStyle/>
          <a:p>
            <a:endParaRPr sz="949"/>
          </a:p>
        </p:txBody>
      </p:sp>
      <p:sp>
        <p:nvSpPr>
          <p:cNvPr id="298" name="object 298"/>
          <p:cNvSpPr/>
          <p:nvPr/>
        </p:nvSpPr>
        <p:spPr>
          <a:xfrm>
            <a:off x="10199044" y="4099041"/>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299" name="object 299"/>
          <p:cNvSpPr/>
          <p:nvPr/>
        </p:nvSpPr>
        <p:spPr>
          <a:xfrm>
            <a:off x="11119147" y="4099041"/>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300" name="object 300"/>
          <p:cNvSpPr/>
          <p:nvPr/>
        </p:nvSpPr>
        <p:spPr>
          <a:xfrm>
            <a:off x="10257484" y="3812780"/>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01" name="object 301"/>
          <p:cNvSpPr/>
          <p:nvPr/>
        </p:nvSpPr>
        <p:spPr>
          <a:xfrm>
            <a:off x="10199044" y="4099047"/>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02" name="object 302"/>
          <p:cNvSpPr/>
          <p:nvPr/>
        </p:nvSpPr>
        <p:spPr>
          <a:xfrm>
            <a:off x="10199044" y="4099041"/>
            <a:ext cx="1037234" cy="160991"/>
          </a:xfrm>
          <a:custGeom>
            <a:avLst/>
            <a:gdLst/>
            <a:ahLst/>
            <a:cxnLst/>
            <a:rect l="l" t="t" r="r" b="b"/>
            <a:pathLst>
              <a:path w="1967865" h="305434">
                <a:moveTo>
                  <a:pt x="221749" y="0"/>
                </a:moveTo>
                <a:lnTo>
                  <a:pt x="0" y="0"/>
                </a:lnTo>
                <a:lnTo>
                  <a:pt x="0" y="221749"/>
                </a:lnTo>
                <a:lnTo>
                  <a:pt x="221749" y="304899"/>
                </a:lnTo>
                <a:lnTo>
                  <a:pt x="221749" y="0"/>
                </a:lnTo>
                <a:close/>
              </a:path>
              <a:path w="1967865" h="305434">
                <a:moveTo>
                  <a:pt x="1967363" y="0"/>
                </a:moveTo>
                <a:lnTo>
                  <a:pt x="1745640" y="0"/>
                </a:lnTo>
                <a:lnTo>
                  <a:pt x="1745640" y="304899"/>
                </a:lnTo>
                <a:lnTo>
                  <a:pt x="1967363" y="221749"/>
                </a:lnTo>
                <a:lnTo>
                  <a:pt x="1967363" y="0"/>
                </a:lnTo>
                <a:close/>
              </a:path>
            </a:pathLst>
          </a:custGeom>
          <a:solidFill>
            <a:srgbClr val="C9C9C9"/>
          </a:solidFill>
        </p:spPr>
        <p:txBody>
          <a:bodyPr wrap="square" lIns="0" tIns="0" rIns="0" bIns="0" rtlCol="0"/>
          <a:lstStyle/>
          <a:p>
            <a:endParaRPr sz="949"/>
          </a:p>
        </p:txBody>
      </p:sp>
      <p:sp>
        <p:nvSpPr>
          <p:cNvPr id="303" name="object 303"/>
          <p:cNvSpPr/>
          <p:nvPr/>
        </p:nvSpPr>
        <p:spPr>
          <a:xfrm>
            <a:off x="10199044" y="4099041"/>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04" name="object 304"/>
          <p:cNvSpPr/>
          <p:nvPr/>
        </p:nvSpPr>
        <p:spPr>
          <a:xfrm>
            <a:off x="11119147" y="4099041"/>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305" name="object 305"/>
          <p:cNvSpPr/>
          <p:nvPr/>
        </p:nvSpPr>
        <p:spPr>
          <a:xfrm>
            <a:off x="10257484" y="3812780"/>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06" name="object 306"/>
          <p:cNvSpPr/>
          <p:nvPr/>
        </p:nvSpPr>
        <p:spPr>
          <a:xfrm>
            <a:off x="10199044" y="4099047"/>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07" name="object 307"/>
          <p:cNvSpPr txBox="1"/>
          <p:nvPr/>
        </p:nvSpPr>
        <p:spPr>
          <a:xfrm>
            <a:off x="10257484" y="3812780"/>
            <a:ext cx="920425" cy="387670"/>
          </a:xfrm>
          <a:prstGeom prst="rect">
            <a:avLst/>
          </a:prstGeom>
        </p:spPr>
        <p:txBody>
          <a:bodyPr vert="horz" wrap="square" lIns="0" tIns="0" rIns="0" bIns="0" rtlCol="0">
            <a:spAutoFit/>
          </a:bodyPr>
          <a:lstStyle/>
          <a:p>
            <a:pPr marL="192457" marR="204172"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1004" algn="ctr">
              <a:spcBef>
                <a:spcPts val="8"/>
              </a:spcBef>
            </a:pPr>
            <a:r>
              <a:rPr sz="606" spc="3" dirty="0">
                <a:solidFill>
                  <a:srgbClr val="222B38"/>
                </a:solidFill>
                <a:latin typeface="Arial"/>
                <a:cs typeface="Arial"/>
              </a:rPr>
              <a:t>Bu</a:t>
            </a:r>
            <a:r>
              <a:rPr sz="606" spc="-5" dirty="0">
                <a:solidFill>
                  <a:srgbClr val="222B38"/>
                </a:solidFill>
                <a:latin typeface="Arial"/>
                <a:cs typeface="Arial"/>
              </a:rPr>
              <a:t>d</a:t>
            </a:r>
            <a:r>
              <a:rPr sz="606" spc="3" dirty="0">
                <a:solidFill>
                  <a:srgbClr val="222B38"/>
                </a:solidFill>
                <a:latin typeface="Arial"/>
                <a:cs typeface="Arial"/>
              </a:rPr>
              <a:t>get</a:t>
            </a:r>
            <a:endParaRPr sz="606">
              <a:latin typeface="Arial"/>
              <a:cs typeface="Arial"/>
            </a:endParaRPr>
          </a:p>
          <a:p>
            <a:pPr marL="1004" algn="ctr">
              <a:spcBef>
                <a:spcPts val="100"/>
              </a:spcBef>
            </a:pPr>
            <a:r>
              <a:rPr sz="606" spc="3" dirty="0">
                <a:solidFill>
                  <a:srgbClr val="222B38"/>
                </a:solidFill>
                <a:latin typeface="Arial"/>
                <a:cs typeface="Arial"/>
              </a:rPr>
              <a:t>Chri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o</a:t>
            </a:r>
            <a:r>
              <a:rPr sz="606" spc="-5" dirty="0">
                <a:solidFill>
                  <a:srgbClr val="222B38"/>
                </a:solidFill>
                <a:latin typeface="Arial"/>
                <a:cs typeface="Arial"/>
              </a:rPr>
              <a:t>p</a:t>
            </a:r>
            <a:r>
              <a:rPr sz="606" spc="3" dirty="0">
                <a:solidFill>
                  <a:srgbClr val="222B38"/>
                </a:solidFill>
                <a:latin typeface="Arial"/>
                <a:cs typeface="Arial"/>
              </a:rPr>
              <a:t>her</a:t>
            </a:r>
            <a:r>
              <a:rPr sz="606" dirty="0">
                <a:solidFill>
                  <a:srgbClr val="222B38"/>
                </a:solidFill>
                <a:latin typeface="Arial"/>
                <a:cs typeface="Arial"/>
              </a:rPr>
              <a:t> </a:t>
            </a:r>
            <a:r>
              <a:rPr sz="606" spc="-3" dirty="0">
                <a:solidFill>
                  <a:srgbClr val="222B38"/>
                </a:solidFill>
                <a:latin typeface="Arial"/>
                <a:cs typeface="Arial"/>
              </a:rPr>
              <a:t>W</a:t>
            </a:r>
            <a:r>
              <a:rPr sz="606" dirty="0">
                <a:solidFill>
                  <a:srgbClr val="222B38"/>
                </a:solidFill>
                <a:latin typeface="Arial"/>
                <a:cs typeface="Arial"/>
              </a:rPr>
              <a:t>rig</a:t>
            </a:r>
            <a:r>
              <a:rPr sz="606" spc="-5" dirty="0">
                <a:solidFill>
                  <a:srgbClr val="222B38"/>
                </a:solidFill>
                <a:latin typeface="Arial"/>
                <a:cs typeface="Arial"/>
              </a:rPr>
              <a:t>h</a:t>
            </a:r>
            <a:r>
              <a:rPr sz="606" dirty="0">
                <a:solidFill>
                  <a:srgbClr val="222B38"/>
                </a:solidFill>
                <a:latin typeface="Arial"/>
                <a:cs typeface="Arial"/>
              </a:rPr>
              <a:t>t</a:t>
            </a:r>
            <a:endParaRPr sz="606">
              <a:latin typeface="Arial"/>
              <a:cs typeface="Arial"/>
            </a:endParaRPr>
          </a:p>
        </p:txBody>
      </p:sp>
      <p:sp>
        <p:nvSpPr>
          <p:cNvPr id="308" name="object 308"/>
          <p:cNvSpPr/>
          <p:nvPr/>
        </p:nvSpPr>
        <p:spPr>
          <a:xfrm>
            <a:off x="10199044" y="4099041"/>
            <a:ext cx="1037234" cy="160991"/>
          </a:xfrm>
          <a:custGeom>
            <a:avLst/>
            <a:gdLst/>
            <a:ahLst/>
            <a:cxnLst/>
            <a:rect l="l" t="t" r="r" b="b"/>
            <a:pathLst>
              <a:path w="1967865" h="305434">
                <a:moveTo>
                  <a:pt x="221749" y="0"/>
                </a:moveTo>
                <a:lnTo>
                  <a:pt x="0" y="0"/>
                </a:lnTo>
                <a:lnTo>
                  <a:pt x="0" y="221749"/>
                </a:lnTo>
                <a:lnTo>
                  <a:pt x="221749" y="304899"/>
                </a:lnTo>
                <a:lnTo>
                  <a:pt x="221749" y="0"/>
                </a:lnTo>
                <a:close/>
              </a:path>
              <a:path w="1967865" h="305434">
                <a:moveTo>
                  <a:pt x="1967363" y="0"/>
                </a:moveTo>
                <a:lnTo>
                  <a:pt x="1745640" y="0"/>
                </a:lnTo>
                <a:lnTo>
                  <a:pt x="1745640" y="304899"/>
                </a:lnTo>
                <a:lnTo>
                  <a:pt x="1967363" y="221749"/>
                </a:lnTo>
                <a:lnTo>
                  <a:pt x="1967363" y="0"/>
                </a:lnTo>
                <a:close/>
              </a:path>
            </a:pathLst>
          </a:custGeom>
          <a:solidFill>
            <a:srgbClr val="C9C9C9"/>
          </a:solidFill>
        </p:spPr>
        <p:txBody>
          <a:bodyPr wrap="square" lIns="0" tIns="0" rIns="0" bIns="0" rtlCol="0"/>
          <a:lstStyle/>
          <a:p>
            <a:endParaRPr sz="949"/>
          </a:p>
        </p:txBody>
      </p:sp>
      <p:sp>
        <p:nvSpPr>
          <p:cNvPr id="309" name="object 309"/>
          <p:cNvSpPr/>
          <p:nvPr/>
        </p:nvSpPr>
        <p:spPr>
          <a:xfrm>
            <a:off x="10199044" y="4099041"/>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10" name="object 310"/>
          <p:cNvSpPr/>
          <p:nvPr/>
        </p:nvSpPr>
        <p:spPr>
          <a:xfrm>
            <a:off x="11119147" y="4099041"/>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311" name="object 311"/>
          <p:cNvSpPr/>
          <p:nvPr/>
        </p:nvSpPr>
        <p:spPr>
          <a:xfrm>
            <a:off x="10257484" y="3812780"/>
            <a:ext cx="920425" cy="286503"/>
          </a:xfrm>
          <a:custGeom>
            <a:avLst/>
            <a:gdLst/>
            <a:ahLst/>
            <a:cxnLst/>
            <a:rect l="l" t="t" r="r" b="b"/>
            <a:pathLst>
              <a:path w="1746250" h="543559">
                <a:moveTo>
                  <a:pt x="0" y="543112"/>
                </a:moveTo>
                <a:lnTo>
                  <a:pt x="1745640" y="543112"/>
                </a:lnTo>
                <a:lnTo>
                  <a:pt x="1745640" y="0"/>
                </a:lnTo>
                <a:lnTo>
                  <a:pt x="0" y="0"/>
                </a:lnTo>
                <a:lnTo>
                  <a:pt x="0" y="543112"/>
                </a:lnTo>
                <a:close/>
              </a:path>
            </a:pathLst>
          </a:custGeom>
          <a:solidFill>
            <a:srgbClr val="CCCCCC"/>
          </a:solidFill>
        </p:spPr>
        <p:txBody>
          <a:bodyPr wrap="square" lIns="0" tIns="0" rIns="0" bIns="0" rtlCol="0"/>
          <a:lstStyle/>
          <a:p>
            <a:endParaRPr sz="949"/>
          </a:p>
        </p:txBody>
      </p:sp>
      <p:sp>
        <p:nvSpPr>
          <p:cNvPr id="312" name="object 312"/>
          <p:cNvSpPr/>
          <p:nvPr/>
        </p:nvSpPr>
        <p:spPr>
          <a:xfrm>
            <a:off x="10257484" y="4215923"/>
            <a:ext cx="920425" cy="58572"/>
          </a:xfrm>
          <a:custGeom>
            <a:avLst/>
            <a:gdLst/>
            <a:ahLst/>
            <a:cxnLst/>
            <a:rect l="l" t="t" r="r" b="b"/>
            <a:pathLst>
              <a:path w="1746250" h="111125">
                <a:moveTo>
                  <a:pt x="0" y="110848"/>
                </a:moveTo>
                <a:lnTo>
                  <a:pt x="1745640" y="110848"/>
                </a:lnTo>
                <a:lnTo>
                  <a:pt x="1745640" y="0"/>
                </a:lnTo>
                <a:lnTo>
                  <a:pt x="0" y="0"/>
                </a:lnTo>
                <a:lnTo>
                  <a:pt x="0" y="110848"/>
                </a:lnTo>
                <a:close/>
              </a:path>
            </a:pathLst>
          </a:custGeom>
          <a:solidFill>
            <a:srgbClr val="CCCCCC"/>
          </a:solidFill>
        </p:spPr>
        <p:txBody>
          <a:bodyPr wrap="square" lIns="0" tIns="0" rIns="0" bIns="0" rtlCol="0"/>
          <a:lstStyle/>
          <a:p>
            <a:endParaRPr sz="949"/>
          </a:p>
        </p:txBody>
      </p:sp>
      <p:sp>
        <p:nvSpPr>
          <p:cNvPr id="313" name="object 313"/>
          <p:cNvSpPr/>
          <p:nvPr/>
        </p:nvSpPr>
        <p:spPr>
          <a:xfrm>
            <a:off x="10257484" y="3812780"/>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14" name="object 314"/>
          <p:cNvSpPr/>
          <p:nvPr/>
        </p:nvSpPr>
        <p:spPr>
          <a:xfrm>
            <a:off x="10199044" y="4099047"/>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solidFill>
            <a:srgbClr val="FFFFFF"/>
          </a:solidFill>
        </p:spPr>
        <p:txBody>
          <a:bodyPr wrap="square" lIns="0" tIns="0" rIns="0" bIns="0" rtlCol="0"/>
          <a:lstStyle/>
          <a:p>
            <a:endParaRPr sz="949"/>
          </a:p>
        </p:txBody>
      </p:sp>
      <p:sp>
        <p:nvSpPr>
          <p:cNvPr id="315" name="object 315"/>
          <p:cNvSpPr/>
          <p:nvPr/>
        </p:nvSpPr>
        <p:spPr>
          <a:xfrm>
            <a:off x="10199044" y="4099047"/>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16" name="object 316"/>
          <p:cNvSpPr txBox="1"/>
          <p:nvPr/>
        </p:nvSpPr>
        <p:spPr>
          <a:xfrm>
            <a:off x="10387023" y="4111600"/>
            <a:ext cx="662371"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Chri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o</a:t>
            </a:r>
            <a:r>
              <a:rPr sz="606" spc="-5" dirty="0">
                <a:solidFill>
                  <a:srgbClr val="222B38"/>
                </a:solidFill>
                <a:latin typeface="Arial"/>
                <a:cs typeface="Arial"/>
              </a:rPr>
              <a:t>p</a:t>
            </a:r>
            <a:r>
              <a:rPr sz="606" spc="3" dirty="0">
                <a:solidFill>
                  <a:srgbClr val="222B38"/>
                </a:solidFill>
                <a:latin typeface="Arial"/>
                <a:cs typeface="Arial"/>
              </a:rPr>
              <a:t>her</a:t>
            </a:r>
            <a:r>
              <a:rPr sz="606" dirty="0">
                <a:solidFill>
                  <a:srgbClr val="222B38"/>
                </a:solidFill>
                <a:latin typeface="Arial"/>
                <a:cs typeface="Arial"/>
              </a:rPr>
              <a:t> </a:t>
            </a:r>
            <a:r>
              <a:rPr sz="606" spc="-3" dirty="0">
                <a:solidFill>
                  <a:srgbClr val="222B38"/>
                </a:solidFill>
                <a:latin typeface="Arial"/>
                <a:cs typeface="Arial"/>
              </a:rPr>
              <a:t>W</a:t>
            </a:r>
            <a:r>
              <a:rPr sz="606" dirty="0">
                <a:solidFill>
                  <a:srgbClr val="222B38"/>
                </a:solidFill>
                <a:latin typeface="Arial"/>
                <a:cs typeface="Arial"/>
              </a:rPr>
              <a:t>rig</a:t>
            </a:r>
            <a:r>
              <a:rPr sz="606" spc="-5" dirty="0">
                <a:solidFill>
                  <a:srgbClr val="222B38"/>
                </a:solidFill>
                <a:latin typeface="Arial"/>
                <a:cs typeface="Arial"/>
              </a:rPr>
              <a:t>h</a:t>
            </a:r>
            <a:r>
              <a:rPr sz="606" dirty="0">
                <a:solidFill>
                  <a:srgbClr val="222B38"/>
                </a:solidFill>
                <a:latin typeface="Arial"/>
                <a:cs typeface="Arial"/>
              </a:rPr>
              <a:t>t</a:t>
            </a:r>
            <a:endParaRPr sz="606">
              <a:latin typeface="Arial"/>
              <a:cs typeface="Arial"/>
            </a:endParaRPr>
          </a:p>
        </p:txBody>
      </p:sp>
      <p:sp>
        <p:nvSpPr>
          <p:cNvPr id="317" name="object 317"/>
          <p:cNvSpPr txBox="1"/>
          <p:nvPr/>
        </p:nvSpPr>
        <p:spPr>
          <a:xfrm>
            <a:off x="10443330" y="3819439"/>
            <a:ext cx="532507" cy="281616"/>
          </a:xfrm>
          <a:prstGeom prst="rect">
            <a:avLst/>
          </a:prstGeom>
        </p:spPr>
        <p:txBody>
          <a:bodyPr vert="horz" wrap="square" lIns="0" tIns="0" rIns="0" bIns="0" rtlCol="0">
            <a:spAutoFit/>
          </a:bodyPr>
          <a:lstStyle/>
          <a:p>
            <a:pPr marL="6694" marR="2678"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22091" algn="ctr">
              <a:spcBef>
                <a:spcPts val="8"/>
              </a:spcBef>
            </a:pPr>
            <a:r>
              <a:rPr sz="606" spc="3" dirty="0">
                <a:solidFill>
                  <a:srgbClr val="222B38"/>
                </a:solidFill>
                <a:latin typeface="Arial"/>
                <a:cs typeface="Arial"/>
              </a:rPr>
              <a:t>Bu</a:t>
            </a:r>
            <a:r>
              <a:rPr sz="606" spc="-5" dirty="0">
                <a:solidFill>
                  <a:srgbClr val="222B38"/>
                </a:solidFill>
                <a:latin typeface="Arial"/>
                <a:cs typeface="Arial"/>
              </a:rPr>
              <a:t>d</a:t>
            </a:r>
            <a:r>
              <a:rPr sz="606" spc="3" dirty="0">
                <a:solidFill>
                  <a:srgbClr val="222B38"/>
                </a:solidFill>
                <a:latin typeface="Arial"/>
                <a:cs typeface="Arial"/>
              </a:rPr>
              <a:t>get</a:t>
            </a:r>
            <a:endParaRPr sz="606">
              <a:latin typeface="Arial"/>
              <a:cs typeface="Arial"/>
            </a:endParaRPr>
          </a:p>
        </p:txBody>
      </p:sp>
      <p:sp>
        <p:nvSpPr>
          <p:cNvPr id="318" name="object 318"/>
          <p:cNvSpPr/>
          <p:nvPr/>
        </p:nvSpPr>
        <p:spPr>
          <a:xfrm>
            <a:off x="10199044" y="5457871"/>
            <a:ext cx="1037234" cy="160991"/>
          </a:xfrm>
          <a:custGeom>
            <a:avLst/>
            <a:gdLst/>
            <a:ahLst/>
            <a:cxnLst/>
            <a:rect l="l" t="t" r="r" b="b"/>
            <a:pathLst>
              <a:path w="1967865" h="305434">
                <a:moveTo>
                  <a:pt x="221749" y="0"/>
                </a:moveTo>
                <a:lnTo>
                  <a:pt x="0" y="0"/>
                </a:lnTo>
                <a:lnTo>
                  <a:pt x="0" y="221723"/>
                </a:lnTo>
                <a:lnTo>
                  <a:pt x="221749" y="304899"/>
                </a:lnTo>
                <a:lnTo>
                  <a:pt x="221749" y="0"/>
                </a:lnTo>
                <a:close/>
              </a:path>
              <a:path w="1967865" h="305434">
                <a:moveTo>
                  <a:pt x="1967363" y="0"/>
                </a:moveTo>
                <a:lnTo>
                  <a:pt x="1745640" y="0"/>
                </a:lnTo>
                <a:lnTo>
                  <a:pt x="1745640" y="304899"/>
                </a:lnTo>
                <a:lnTo>
                  <a:pt x="1967363" y="221723"/>
                </a:lnTo>
                <a:lnTo>
                  <a:pt x="1967363" y="0"/>
                </a:lnTo>
                <a:close/>
              </a:path>
            </a:pathLst>
          </a:custGeom>
          <a:solidFill>
            <a:srgbClr val="C9C9C9"/>
          </a:solidFill>
        </p:spPr>
        <p:txBody>
          <a:bodyPr wrap="square" lIns="0" tIns="0" rIns="0" bIns="0" rtlCol="0"/>
          <a:lstStyle/>
          <a:p>
            <a:endParaRPr sz="949"/>
          </a:p>
        </p:txBody>
      </p:sp>
      <p:sp>
        <p:nvSpPr>
          <p:cNvPr id="319" name="object 319"/>
          <p:cNvSpPr/>
          <p:nvPr/>
        </p:nvSpPr>
        <p:spPr>
          <a:xfrm>
            <a:off x="10199044" y="5457871"/>
            <a:ext cx="117145" cy="160991"/>
          </a:xfrm>
          <a:custGeom>
            <a:avLst/>
            <a:gdLst/>
            <a:ahLst/>
            <a:cxnLst/>
            <a:rect l="l" t="t" r="r" b="b"/>
            <a:pathLst>
              <a:path w="222250" h="305434">
                <a:moveTo>
                  <a:pt x="221749" y="0"/>
                </a:moveTo>
                <a:lnTo>
                  <a:pt x="0" y="0"/>
                </a:lnTo>
                <a:lnTo>
                  <a:pt x="0" y="221723"/>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20" name="object 320"/>
          <p:cNvSpPr/>
          <p:nvPr/>
        </p:nvSpPr>
        <p:spPr>
          <a:xfrm>
            <a:off x="11119147" y="5457871"/>
            <a:ext cx="117145" cy="160991"/>
          </a:xfrm>
          <a:custGeom>
            <a:avLst/>
            <a:gdLst/>
            <a:ahLst/>
            <a:cxnLst/>
            <a:rect l="l" t="t" r="r" b="b"/>
            <a:pathLst>
              <a:path w="222250" h="305434">
                <a:moveTo>
                  <a:pt x="0" y="0"/>
                </a:moveTo>
                <a:lnTo>
                  <a:pt x="221723" y="0"/>
                </a:lnTo>
                <a:lnTo>
                  <a:pt x="221723" y="221723"/>
                </a:lnTo>
                <a:lnTo>
                  <a:pt x="0" y="304899"/>
                </a:lnTo>
                <a:lnTo>
                  <a:pt x="0" y="0"/>
                </a:lnTo>
                <a:close/>
              </a:path>
            </a:pathLst>
          </a:custGeom>
          <a:ln w="4106">
            <a:solidFill>
              <a:srgbClr val="254379"/>
            </a:solidFill>
          </a:ln>
        </p:spPr>
        <p:txBody>
          <a:bodyPr wrap="square" lIns="0" tIns="0" rIns="0" bIns="0" rtlCol="0"/>
          <a:lstStyle/>
          <a:p>
            <a:endParaRPr sz="949"/>
          </a:p>
        </p:txBody>
      </p:sp>
      <p:sp>
        <p:nvSpPr>
          <p:cNvPr id="321" name="object 321"/>
          <p:cNvSpPr/>
          <p:nvPr/>
        </p:nvSpPr>
        <p:spPr>
          <a:xfrm>
            <a:off x="10257484" y="5171610"/>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22" name="object 322"/>
          <p:cNvSpPr/>
          <p:nvPr/>
        </p:nvSpPr>
        <p:spPr>
          <a:xfrm>
            <a:off x="10199044" y="545786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323" name="object 323"/>
          <p:cNvSpPr/>
          <p:nvPr/>
        </p:nvSpPr>
        <p:spPr>
          <a:xfrm>
            <a:off x="10199044" y="545786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324" name="object 324"/>
          <p:cNvSpPr/>
          <p:nvPr/>
        </p:nvSpPr>
        <p:spPr>
          <a:xfrm>
            <a:off x="10199044" y="5457864"/>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25" name="object 325"/>
          <p:cNvSpPr/>
          <p:nvPr/>
        </p:nvSpPr>
        <p:spPr>
          <a:xfrm>
            <a:off x="10199044" y="5457871"/>
            <a:ext cx="1037234" cy="160991"/>
          </a:xfrm>
          <a:custGeom>
            <a:avLst/>
            <a:gdLst/>
            <a:ahLst/>
            <a:cxnLst/>
            <a:rect l="l" t="t" r="r" b="b"/>
            <a:pathLst>
              <a:path w="1967865" h="305434">
                <a:moveTo>
                  <a:pt x="221749" y="0"/>
                </a:moveTo>
                <a:lnTo>
                  <a:pt x="0" y="0"/>
                </a:lnTo>
                <a:lnTo>
                  <a:pt x="0" y="221723"/>
                </a:lnTo>
                <a:lnTo>
                  <a:pt x="221749" y="304899"/>
                </a:lnTo>
                <a:lnTo>
                  <a:pt x="221749" y="0"/>
                </a:lnTo>
                <a:close/>
              </a:path>
              <a:path w="1967865" h="305434">
                <a:moveTo>
                  <a:pt x="1967363" y="0"/>
                </a:moveTo>
                <a:lnTo>
                  <a:pt x="1745640" y="0"/>
                </a:lnTo>
                <a:lnTo>
                  <a:pt x="1745640" y="304899"/>
                </a:lnTo>
                <a:lnTo>
                  <a:pt x="1967363" y="221723"/>
                </a:lnTo>
                <a:lnTo>
                  <a:pt x="1967363" y="0"/>
                </a:lnTo>
                <a:close/>
              </a:path>
            </a:pathLst>
          </a:custGeom>
          <a:solidFill>
            <a:srgbClr val="C9C9C9"/>
          </a:solidFill>
        </p:spPr>
        <p:txBody>
          <a:bodyPr wrap="square" lIns="0" tIns="0" rIns="0" bIns="0" rtlCol="0"/>
          <a:lstStyle/>
          <a:p>
            <a:endParaRPr sz="949"/>
          </a:p>
        </p:txBody>
      </p:sp>
      <p:sp>
        <p:nvSpPr>
          <p:cNvPr id="326" name="object 326"/>
          <p:cNvSpPr/>
          <p:nvPr/>
        </p:nvSpPr>
        <p:spPr>
          <a:xfrm>
            <a:off x="10199044" y="5457871"/>
            <a:ext cx="117145" cy="160991"/>
          </a:xfrm>
          <a:custGeom>
            <a:avLst/>
            <a:gdLst/>
            <a:ahLst/>
            <a:cxnLst/>
            <a:rect l="l" t="t" r="r" b="b"/>
            <a:pathLst>
              <a:path w="222250" h="305434">
                <a:moveTo>
                  <a:pt x="221749" y="0"/>
                </a:moveTo>
                <a:lnTo>
                  <a:pt x="0" y="0"/>
                </a:lnTo>
                <a:lnTo>
                  <a:pt x="0" y="221723"/>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27" name="object 327"/>
          <p:cNvSpPr/>
          <p:nvPr/>
        </p:nvSpPr>
        <p:spPr>
          <a:xfrm>
            <a:off x="11119147" y="5457871"/>
            <a:ext cx="117145" cy="160991"/>
          </a:xfrm>
          <a:custGeom>
            <a:avLst/>
            <a:gdLst/>
            <a:ahLst/>
            <a:cxnLst/>
            <a:rect l="l" t="t" r="r" b="b"/>
            <a:pathLst>
              <a:path w="222250" h="305434">
                <a:moveTo>
                  <a:pt x="0" y="0"/>
                </a:moveTo>
                <a:lnTo>
                  <a:pt x="221723" y="0"/>
                </a:lnTo>
                <a:lnTo>
                  <a:pt x="221723" y="221723"/>
                </a:lnTo>
                <a:lnTo>
                  <a:pt x="0" y="304899"/>
                </a:lnTo>
                <a:lnTo>
                  <a:pt x="0" y="0"/>
                </a:lnTo>
                <a:close/>
              </a:path>
            </a:pathLst>
          </a:custGeom>
          <a:ln w="4106">
            <a:solidFill>
              <a:srgbClr val="254379"/>
            </a:solidFill>
          </a:ln>
        </p:spPr>
        <p:txBody>
          <a:bodyPr wrap="square" lIns="0" tIns="0" rIns="0" bIns="0" rtlCol="0"/>
          <a:lstStyle/>
          <a:p>
            <a:endParaRPr sz="949"/>
          </a:p>
        </p:txBody>
      </p:sp>
      <p:sp>
        <p:nvSpPr>
          <p:cNvPr id="328" name="object 328"/>
          <p:cNvSpPr/>
          <p:nvPr/>
        </p:nvSpPr>
        <p:spPr>
          <a:xfrm>
            <a:off x="10257484" y="5171610"/>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29" name="object 329"/>
          <p:cNvSpPr/>
          <p:nvPr/>
        </p:nvSpPr>
        <p:spPr>
          <a:xfrm>
            <a:off x="10199044" y="5457864"/>
            <a:ext cx="978662" cy="117145"/>
          </a:xfrm>
          <a:custGeom>
            <a:avLst/>
            <a:gdLst/>
            <a:ahLst/>
            <a:cxnLst/>
            <a:rect l="l" t="t" r="r" b="b"/>
            <a:pathLst>
              <a:path w="1856740" h="222250">
                <a:moveTo>
                  <a:pt x="0" y="221736"/>
                </a:moveTo>
                <a:lnTo>
                  <a:pt x="1856515" y="221736"/>
                </a:lnTo>
                <a:lnTo>
                  <a:pt x="1856515" y="0"/>
                </a:lnTo>
                <a:lnTo>
                  <a:pt x="0" y="0"/>
                </a:lnTo>
                <a:lnTo>
                  <a:pt x="0" y="221736"/>
                </a:lnTo>
                <a:close/>
              </a:path>
            </a:pathLst>
          </a:custGeom>
          <a:solidFill>
            <a:srgbClr val="FFFFFF"/>
          </a:solidFill>
        </p:spPr>
        <p:txBody>
          <a:bodyPr wrap="square" lIns="0" tIns="0" rIns="0" bIns="0" rtlCol="0"/>
          <a:lstStyle/>
          <a:p>
            <a:endParaRPr sz="949"/>
          </a:p>
        </p:txBody>
      </p:sp>
      <p:sp>
        <p:nvSpPr>
          <p:cNvPr id="330" name="object 330"/>
          <p:cNvSpPr/>
          <p:nvPr/>
        </p:nvSpPr>
        <p:spPr>
          <a:xfrm>
            <a:off x="10199044" y="545786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331" name="object 331"/>
          <p:cNvSpPr/>
          <p:nvPr/>
        </p:nvSpPr>
        <p:spPr>
          <a:xfrm>
            <a:off x="10199044" y="5457864"/>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32" name="object 332"/>
          <p:cNvSpPr txBox="1"/>
          <p:nvPr/>
        </p:nvSpPr>
        <p:spPr>
          <a:xfrm>
            <a:off x="10257484" y="5171610"/>
            <a:ext cx="920425" cy="387670"/>
          </a:xfrm>
          <a:prstGeom prst="rect">
            <a:avLst/>
          </a:prstGeom>
        </p:spPr>
        <p:txBody>
          <a:bodyPr vert="horz" wrap="square" lIns="0" tIns="0" rIns="0" bIns="0" rtlCol="0">
            <a:spAutoFit/>
          </a:bodyPr>
          <a:lstStyle/>
          <a:p>
            <a:pPr marL="326675" marR="316300" algn="ctr">
              <a:lnSpc>
                <a:spcPct val="101200"/>
              </a:lnSpc>
            </a:pPr>
            <a:r>
              <a:rPr sz="606" spc="3" dirty="0">
                <a:solidFill>
                  <a:srgbClr val="222B38"/>
                </a:solidFill>
                <a:latin typeface="Arial"/>
                <a:cs typeface="Arial"/>
              </a:rPr>
              <a:t>Dire</a:t>
            </a:r>
            <a:r>
              <a:rPr sz="606" spc="-3"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dirty="0">
                <a:solidFill>
                  <a:srgbClr val="222B38"/>
                </a:solidFill>
                <a:latin typeface="Arial"/>
                <a:cs typeface="Arial"/>
              </a:rPr>
              <a:t>r of</a:t>
            </a:r>
            <a:endParaRPr sz="606">
              <a:latin typeface="Arial"/>
              <a:cs typeface="Arial"/>
            </a:endParaRPr>
          </a:p>
          <a:p>
            <a:pPr marL="6025" algn="ctr">
              <a:spcBef>
                <a:spcPts val="8"/>
              </a:spcBef>
            </a:pPr>
            <a:r>
              <a:rPr sz="606" spc="3" dirty="0">
                <a:solidFill>
                  <a:srgbClr val="222B38"/>
                </a:solidFill>
                <a:latin typeface="Arial"/>
                <a:cs typeface="Arial"/>
              </a:rPr>
              <a:t>F</a:t>
            </a:r>
            <a:r>
              <a:rPr sz="606" spc="-5" dirty="0">
                <a:solidFill>
                  <a:srgbClr val="222B38"/>
                </a:solidFill>
                <a:latin typeface="Arial"/>
                <a:cs typeface="Arial"/>
              </a:rPr>
              <a:t>i</a:t>
            </a:r>
            <a:r>
              <a:rPr sz="606" spc="5" dirty="0">
                <a:solidFill>
                  <a:srgbClr val="222B38"/>
                </a:solidFill>
                <a:latin typeface="Arial"/>
                <a:cs typeface="Arial"/>
              </a:rPr>
              <a:t>s</a:t>
            </a:r>
            <a:r>
              <a:rPr sz="606" spc="-3" dirty="0">
                <a:solidFill>
                  <a:srgbClr val="222B38"/>
                </a:solidFill>
                <a:latin typeface="Arial"/>
                <a:cs typeface="Arial"/>
              </a:rPr>
              <a:t>c</a:t>
            </a:r>
            <a:r>
              <a:rPr sz="606" dirty="0">
                <a:solidFill>
                  <a:srgbClr val="222B38"/>
                </a:solidFill>
                <a:latin typeface="Arial"/>
                <a:cs typeface="Arial"/>
              </a:rPr>
              <a:t>al</a:t>
            </a:r>
            <a:r>
              <a:rPr sz="606" spc="3" dirty="0">
                <a:solidFill>
                  <a:srgbClr val="222B38"/>
                </a:solidFill>
                <a:latin typeface="Arial"/>
                <a:cs typeface="Arial"/>
              </a:rPr>
              <a:t> S</a:t>
            </a:r>
            <a:r>
              <a:rPr sz="606" spc="-3" dirty="0">
                <a:solidFill>
                  <a:srgbClr val="222B38"/>
                </a:solidFill>
                <a:latin typeface="Arial"/>
                <a:cs typeface="Arial"/>
              </a:rPr>
              <a:t>e</a:t>
            </a:r>
            <a:r>
              <a:rPr sz="606" dirty="0">
                <a:solidFill>
                  <a:srgbClr val="222B38"/>
                </a:solidFill>
                <a:latin typeface="Arial"/>
                <a:cs typeface="Arial"/>
              </a:rPr>
              <a:t>r</a:t>
            </a:r>
            <a:r>
              <a:rPr sz="606" spc="5" dirty="0">
                <a:solidFill>
                  <a:srgbClr val="222B38"/>
                </a:solidFill>
                <a:latin typeface="Arial"/>
                <a:cs typeface="Arial"/>
              </a:rPr>
              <a:t>v</a:t>
            </a:r>
            <a:r>
              <a:rPr sz="606" dirty="0">
                <a:solidFill>
                  <a:srgbClr val="222B38"/>
                </a:solidFill>
                <a:latin typeface="Arial"/>
                <a:cs typeface="Arial"/>
              </a:rPr>
              <a:t>i</a:t>
            </a:r>
            <a:r>
              <a:rPr sz="606" spc="-3" dirty="0">
                <a:solidFill>
                  <a:srgbClr val="222B38"/>
                </a:solidFill>
                <a:latin typeface="Arial"/>
                <a:cs typeface="Arial"/>
              </a:rPr>
              <a:t>c</a:t>
            </a:r>
            <a:r>
              <a:rPr sz="606" spc="3" dirty="0">
                <a:solidFill>
                  <a:srgbClr val="222B38"/>
                </a:solidFill>
                <a:latin typeface="Arial"/>
                <a:cs typeface="Arial"/>
              </a:rPr>
              <a:t>es</a:t>
            </a:r>
            <a:endParaRPr sz="606">
              <a:latin typeface="Arial"/>
              <a:cs typeface="Arial"/>
            </a:endParaRPr>
          </a:p>
          <a:p>
            <a:pPr marL="2008" algn="ctr">
              <a:spcBef>
                <a:spcPts val="100"/>
              </a:spcBef>
            </a:pPr>
            <a:r>
              <a:rPr sz="606" spc="3" dirty="0">
                <a:solidFill>
                  <a:srgbClr val="222B38"/>
                </a:solidFill>
                <a:latin typeface="Arial"/>
                <a:cs typeface="Arial"/>
              </a:rPr>
              <a:t>Adr</a:t>
            </a:r>
            <a:r>
              <a:rPr sz="606" spc="-5" dirty="0">
                <a:solidFill>
                  <a:srgbClr val="222B38"/>
                </a:solidFill>
                <a:latin typeface="Arial"/>
                <a:cs typeface="Arial"/>
              </a:rPr>
              <a:t>i</a:t>
            </a:r>
            <a:r>
              <a:rPr sz="606" spc="3" dirty="0">
                <a:solidFill>
                  <a:srgbClr val="222B38"/>
                </a:solidFill>
                <a:latin typeface="Arial"/>
                <a:cs typeface="Arial"/>
              </a:rPr>
              <a:t>an O</a:t>
            </a:r>
            <a:r>
              <a:rPr sz="606" dirty="0">
                <a:solidFill>
                  <a:srgbClr val="222B38"/>
                </a:solidFill>
                <a:latin typeface="Arial"/>
                <a:cs typeface="Arial"/>
              </a:rPr>
              <a:t>w</a:t>
            </a:r>
            <a:r>
              <a:rPr sz="606" spc="3" dirty="0">
                <a:solidFill>
                  <a:srgbClr val="222B38"/>
                </a:solidFill>
                <a:latin typeface="Arial"/>
                <a:cs typeface="Arial"/>
              </a:rPr>
              <a:t>ens</a:t>
            </a:r>
            <a:endParaRPr sz="606">
              <a:latin typeface="Arial"/>
              <a:cs typeface="Arial"/>
            </a:endParaRPr>
          </a:p>
        </p:txBody>
      </p:sp>
      <p:sp>
        <p:nvSpPr>
          <p:cNvPr id="333" name="object 333"/>
          <p:cNvSpPr/>
          <p:nvPr/>
        </p:nvSpPr>
        <p:spPr>
          <a:xfrm>
            <a:off x="10199044" y="5457871"/>
            <a:ext cx="1037234" cy="160991"/>
          </a:xfrm>
          <a:custGeom>
            <a:avLst/>
            <a:gdLst/>
            <a:ahLst/>
            <a:cxnLst/>
            <a:rect l="l" t="t" r="r" b="b"/>
            <a:pathLst>
              <a:path w="1967865" h="305434">
                <a:moveTo>
                  <a:pt x="221749" y="0"/>
                </a:moveTo>
                <a:lnTo>
                  <a:pt x="0" y="0"/>
                </a:lnTo>
                <a:lnTo>
                  <a:pt x="0" y="221723"/>
                </a:lnTo>
                <a:lnTo>
                  <a:pt x="221749" y="304899"/>
                </a:lnTo>
                <a:lnTo>
                  <a:pt x="221749" y="0"/>
                </a:lnTo>
                <a:close/>
              </a:path>
              <a:path w="1967865" h="305434">
                <a:moveTo>
                  <a:pt x="1967363" y="0"/>
                </a:moveTo>
                <a:lnTo>
                  <a:pt x="1745640" y="0"/>
                </a:lnTo>
                <a:lnTo>
                  <a:pt x="1745640" y="304899"/>
                </a:lnTo>
                <a:lnTo>
                  <a:pt x="1967363" y="221723"/>
                </a:lnTo>
                <a:lnTo>
                  <a:pt x="1967363" y="0"/>
                </a:lnTo>
                <a:close/>
              </a:path>
            </a:pathLst>
          </a:custGeom>
          <a:solidFill>
            <a:srgbClr val="C9C9C9"/>
          </a:solidFill>
        </p:spPr>
        <p:txBody>
          <a:bodyPr wrap="square" lIns="0" tIns="0" rIns="0" bIns="0" rtlCol="0"/>
          <a:lstStyle/>
          <a:p>
            <a:endParaRPr sz="949"/>
          </a:p>
        </p:txBody>
      </p:sp>
      <p:sp>
        <p:nvSpPr>
          <p:cNvPr id="334" name="object 334"/>
          <p:cNvSpPr/>
          <p:nvPr/>
        </p:nvSpPr>
        <p:spPr>
          <a:xfrm>
            <a:off x="10199044" y="5457871"/>
            <a:ext cx="117145" cy="160991"/>
          </a:xfrm>
          <a:custGeom>
            <a:avLst/>
            <a:gdLst/>
            <a:ahLst/>
            <a:cxnLst/>
            <a:rect l="l" t="t" r="r" b="b"/>
            <a:pathLst>
              <a:path w="222250" h="305434">
                <a:moveTo>
                  <a:pt x="221749" y="0"/>
                </a:moveTo>
                <a:lnTo>
                  <a:pt x="0" y="0"/>
                </a:lnTo>
                <a:lnTo>
                  <a:pt x="0" y="221723"/>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35" name="object 335"/>
          <p:cNvSpPr/>
          <p:nvPr/>
        </p:nvSpPr>
        <p:spPr>
          <a:xfrm>
            <a:off x="11119147" y="5457871"/>
            <a:ext cx="117145" cy="160991"/>
          </a:xfrm>
          <a:custGeom>
            <a:avLst/>
            <a:gdLst/>
            <a:ahLst/>
            <a:cxnLst/>
            <a:rect l="l" t="t" r="r" b="b"/>
            <a:pathLst>
              <a:path w="222250" h="305434">
                <a:moveTo>
                  <a:pt x="0" y="0"/>
                </a:moveTo>
                <a:lnTo>
                  <a:pt x="221723" y="0"/>
                </a:lnTo>
                <a:lnTo>
                  <a:pt x="221723" y="221723"/>
                </a:lnTo>
                <a:lnTo>
                  <a:pt x="0" y="304899"/>
                </a:lnTo>
                <a:lnTo>
                  <a:pt x="0" y="0"/>
                </a:lnTo>
                <a:close/>
              </a:path>
            </a:pathLst>
          </a:custGeom>
          <a:ln w="4106">
            <a:solidFill>
              <a:srgbClr val="254379"/>
            </a:solidFill>
          </a:ln>
        </p:spPr>
        <p:txBody>
          <a:bodyPr wrap="square" lIns="0" tIns="0" rIns="0" bIns="0" rtlCol="0"/>
          <a:lstStyle/>
          <a:p>
            <a:endParaRPr sz="949"/>
          </a:p>
        </p:txBody>
      </p:sp>
      <p:sp>
        <p:nvSpPr>
          <p:cNvPr id="336" name="object 336"/>
          <p:cNvSpPr/>
          <p:nvPr/>
        </p:nvSpPr>
        <p:spPr>
          <a:xfrm>
            <a:off x="10257484" y="5171610"/>
            <a:ext cx="920425" cy="286503"/>
          </a:xfrm>
          <a:custGeom>
            <a:avLst/>
            <a:gdLst/>
            <a:ahLst/>
            <a:cxnLst/>
            <a:rect l="l" t="t" r="r" b="b"/>
            <a:pathLst>
              <a:path w="1746250" h="543559">
                <a:moveTo>
                  <a:pt x="0" y="543086"/>
                </a:moveTo>
                <a:lnTo>
                  <a:pt x="1745640" y="543086"/>
                </a:lnTo>
                <a:lnTo>
                  <a:pt x="1745640" y="0"/>
                </a:lnTo>
                <a:lnTo>
                  <a:pt x="0" y="0"/>
                </a:lnTo>
                <a:lnTo>
                  <a:pt x="0" y="543086"/>
                </a:lnTo>
                <a:close/>
              </a:path>
            </a:pathLst>
          </a:custGeom>
          <a:solidFill>
            <a:srgbClr val="CCCCCC"/>
          </a:solidFill>
        </p:spPr>
        <p:txBody>
          <a:bodyPr wrap="square" lIns="0" tIns="0" rIns="0" bIns="0" rtlCol="0"/>
          <a:lstStyle/>
          <a:p>
            <a:endParaRPr sz="949"/>
          </a:p>
        </p:txBody>
      </p:sp>
      <p:sp>
        <p:nvSpPr>
          <p:cNvPr id="337" name="object 337"/>
          <p:cNvSpPr/>
          <p:nvPr/>
        </p:nvSpPr>
        <p:spPr>
          <a:xfrm>
            <a:off x="10257484" y="5574739"/>
            <a:ext cx="920425" cy="58572"/>
          </a:xfrm>
          <a:custGeom>
            <a:avLst/>
            <a:gdLst/>
            <a:ahLst/>
            <a:cxnLst/>
            <a:rect l="l" t="t" r="r" b="b"/>
            <a:pathLst>
              <a:path w="1746250" h="111125">
                <a:moveTo>
                  <a:pt x="0" y="110874"/>
                </a:moveTo>
                <a:lnTo>
                  <a:pt x="1745640" y="110874"/>
                </a:lnTo>
                <a:lnTo>
                  <a:pt x="1745640" y="0"/>
                </a:lnTo>
                <a:lnTo>
                  <a:pt x="0" y="0"/>
                </a:lnTo>
                <a:lnTo>
                  <a:pt x="0" y="110874"/>
                </a:lnTo>
                <a:close/>
              </a:path>
            </a:pathLst>
          </a:custGeom>
          <a:solidFill>
            <a:srgbClr val="CCCCCC"/>
          </a:solidFill>
        </p:spPr>
        <p:txBody>
          <a:bodyPr wrap="square" lIns="0" tIns="0" rIns="0" bIns="0" rtlCol="0"/>
          <a:lstStyle/>
          <a:p>
            <a:endParaRPr sz="949"/>
          </a:p>
        </p:txBody>
      </p:sp>
      <p:sp>
        <p:nvSpPr>
          <p:cNvPr id="338" name="object 338"/>
          <p:cNvSpPr/>
          <p:nvPr/>
        </p:nvSpPr>
        <p:spPr>
          <a:xfrm>
            <a:off x="10257484" y="5171610"/>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39" name="object 339"/>
          <p:cNvSpPr/>
          <p:nvPr/>
        </p:nvSpPr>
        <p:spPr>
          <a:xfrm>
            <a:off x="10199044" y="5457864"/>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solidFill>
            <a:srgbClr val="FFFFFF"/>
          </a:solidFill>
        </p:spPr>
        <p:txBody>
          <a:bodyPr wrap="square" lIns="0" tIns="0" rIns="0" bIns="0" rtlCol="0"/>
          <a:lstStyle/>
          <a:p>
            <a:endParaRPr sz="949"/>
          </a:p>
        </p:txBody>
      </p:sp>
      <p:sp>
        <p:nvSpPr>
          <p:cNvPr id="340" name="object 340"/>
          <p:cNvSpPr/>
          <p:nvPr/>
        </p:nvSpPr>
        <p:spPr>
          <a:xfrm>
            <a:off x="10199044" y="5457864"/>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41" name="object 341"/>
          <p:cNvSpPr txBox="1"/>
          <p:nvPr/>
        </p:nvSpPr>
        <p:spPr>
          <a:xfrm>
            <a:off x="10467086" y="5470638"/>
            <a:ext cx="503389"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Adr</a:t>
            </a:r>
            <a:r>
              <a:rPr sz="606" spc="-5" dirty="0">
                <a:solidFill>
                  <a:srgbClr val="222B38"/>
                </a:solidFill>
                <a:latin typeface="Arial"/>
                <a:cs typeface="Arial"/>
              </a:rPr>
              <a:t>i</a:t>
            </a:r>
            <a:r>
              <a:rPr sz="606" spc="3" dirty="0">
                <a:solidFill>
                  <a:srgbClr val="222B38"/>
                </a:solidFill>
                <a:latin typeface="Arial"/>
                <a:cs typeface="Arial"/>
              </a:rPr>
              <a:t>an O</a:t>
            </a:r>
            <a:r>
              <a:rPr sz="606" dirty="0">
                <a:solidFill>
                  <a:srgbClr val="222B38"/>
                </a:solidFill>
                <a:latin typeface="Arial"/>
                <a:cs typeface="Arial"/>
              </a:rPr>
              <a:t>w</a:t>
            </a:r>
            <a:r>
              <a:rPr sz="606" spc="3" dirty="0">
                <a:solidFill>
                  <a:srgbClr val="222B38"/>
                </a:solidFill>
                <a:latin typeface="Arial"/>
                <a:cs typeface="Arial"/>
              </a:rPr>
              <a:t>ens</a:t>
            </a:r>
            <a:endParaRPr sz="606">
              <a:latin typeface="Arial"/>
              <a:cs typeface="Arial"/>
            </a:endParaRPr>
          </a:p>
        </p:txBody>
      </p:sp>
      <p:sp>
        <p:nvSpPr>
          <p:cNvPr id="342" name="object 342"/>
          <p:cNvSpPr txBox="1"/>
          <p:nvPr/>
        </p:nvSpPr>
        <p:spPr>
          <a:xfrm>
            <a:off x="10452015" y="5178463"/>
            <a:ext cx="537193" cy="281616"/>
          </a:xfrm>
          <a:prstGeom prst="rect">
            <a:avLst/>
          </a:prstGeom>
        </p:spPr>
        <p:txBody>
          <a:bodyPr vert="horz" wrap="square" lIns="0" tIns="0" rIns="0" bIns="0" rtlCol="0">
            <a:spAutoFit/>
          </a:bodyPr>
          <a:lstStyle/>
          <a:p>
            <a:pPr marL="132210" marR="127859" algn="ctr">
              <a:lnSpc>
                <a:spcPct val="101200"/>
              </a:lnSpc>
            </a:pPr>
            <a:r>
              <a:rPr sz="606" spc="3" dirty="0">
                <a:solidFill>
                  <a:srgbClr val="222B38"/>
                </a:solidFill>
                <a:latin typeface="Arial"/>
                <a:cs typeface="Arial"/>
              </a:rPr>
              <a:t>Dire</a:t>
            </a:r>
            <a:r>
              <a:rPr sz="606" spc="-3"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dirty="0">
                <a:solidFill>
                  <a:srgbClr val="222B38"/>
                </a:solidFill>
                <a:latin typeface="Arial"/>
                <a:cs typeface="Arial"/>
              </a:rPr>
              <a:t>r of</a:t>
            </a:r>
            <a:endParaRPr sz="606">
              <a:latin typeface="Arial"/>
              <a:cs typeface="Arial"/>
            </a:endParaRPr>
          </a:p>
          <a:p>
            <a:pPr algn="ctr">
              <a:spcBef>
                <a:spcPts val="8"/>
              </a:spcBef>
            </a:pPr>
            <a:r>
              <a:rPr sz="606" spc="3" dirty="0">
                <a:solidFill>
                  <a:srgbClr val="222B38"/>
                </a:solidFill>
                <a:latin typeface="Arial"/>
                <a:cs typeface="Arial"/>
              </a:rPr>
              <a:t>F</a:t>
            </a:r>
            <a:r>
              <a:rPr sz="606" spc="-5" dirty="0">
                <a:solidFill>
                  <a:srgbClr val="222B38"/>
                </a:solidFill>
                <a:latin typeface="Arial"/>
                <a:cs typeface="Arial"/>
              </a:rPr>
              <a:t>i</a:t>
            </a:r>
            <a:r>
              <a:rPr sz="606" spc="5" dirty="0">
                <a:solidFill>
                  <a:srgbClr val="222B38"/>
                </a:solidFill>
                <a:latin typeface="Arial"/>
                <a:cs typeface="Arial"/>
              </a:rPr>
              <a:t>s</a:t>
            </a:r>
            <a:r>
              <a:rPr sz="606" spc="-3" dirty="0">
                <a:solidFill>
                  <a:srgbClr val="222B38"/>
                </a:solidFill>
                <a:latin typeface="Arial"/>
                <a:cs typeface="Arial"/>
              </a:rPr>
              <a:t>c</a:t>
            </a:r>
            <a:r>
              <a:rPr sz="606" dirty="0">
                <a:solidFill>
                  <a:srgbClr val="222B38"/>
                </a:solidFill>
                <a:latin typeface="Arial"/>
                <a:cs typeface="Arial"/>
              </a:rPr>
              <a:t>al</a:t>
            </a:r>
            <a:r>
              <a:rPr sz="606" spc="3" dirty="0">
                <a:solidFill>
                  <a:srgbClr val="222B38"/>
                </a:solidFill>
                <a:latin typeface="Arial"/>
                <a:cs typeface="Arial"/>
              </a:rPr>
              <a:t> S</a:t>
            </a:r>
            <a:r>
              <a:rPr sz="606" spc="-3" dirty="0">
                <a:solidFill>
                  <a:srgbClr val="222B38"/>
                </a:solidFill>
                <a:latin typeface="Arial"/>
                <a:cs typeface="Arial"/>
              </a:rPr>
              <a:t>e</a:t>
            </a:r>
            <a:r>
              <a:rPr sz="606" dirty="0">
                <a:solidFill>
                  <a:srgbClr val="222B38"/>
                </a:solidFill>
                <a:latin typeface="Arial"/>
                <a:cs typeface="Arial"/>
              </a:rPr>
              <a:t>r</a:t>
            </a:r>
            <a:r>
              <a:rPr sz="606" spc="5" dirty="0">
                <a:solidFill>
                  <a:srgbClr val="222B38"/>
                </a:solidFill>
                <a:latin typeface="Arial"/>
                <a:cs typeface="Arial"/>
              </a:rPr>
              <a:t>v</a:t>
            </a:r>
            <a:r>
              <a:rPr sz="606" dirty="0">
                <a:solidFill>
                  <a:srgbClr val="222B38"/>
                </a:solidFill>
                <a:latin typeface="Arial"/>
                <a:cs typeface="Arial"/>
              </a:rPr>
              <a:t>i</a:t>
            </a:r>
            <a:r>
              <a:rPr sz="606" spc="-3" dirty="0">
                <a:solidFill>
                  <a:srgbClr val="222B38"/>
                </a:solidFill>
                <a:latin typeface="Arial"/>
                <a:cs typeface="Arial"/>
              </a:rPr>
              <a:t>c</a:t>
            </a:r>
            <a:r>
              <a:rPr sz="606" spc="3" dirty="0">
                <a:solidFill>
                  <a:srgbClr val="222B38"/>
                </a:solidFill>
                <a:latin typeface="Arial"/>
                <a:cs typeface="Arial"/>
              </a:rPr>
              <a:t>es</a:t>
            </a:r>
            <a:endParaRPr sz="606">
              <a:latin typeface="Arial"/>
              <a:cs typeface="Arial"/>
            </a:endParaRPr>
          </a:p>
        </p:txBody>
      </p:sp>
      <p:sp>
        <p:nvSpPr>
          <p:cNvPr id="343" name="object 343"/>
          <p:cNvSpPr/>
          <p:nvPr/>
        </p:nvSpPr>
        <p:spPr>
          <a:xfrm>
            <a:off x="10199044" y="6137286"/>
            <a:ext cx="1037234" cy="160991"/>
          </a:xfrm>
          <a:custGeom>
            <a:avLst/>
            <a:gdLst/>
            <a:ahLst/>
            <a:cxnLst/>
            <a:rect l="l" t="t" r="r" b="b"/>
            <a:pathLst>
              <a:path w="1967865" h="305434">
                <a:moveTo>
                  <a:pt x="221749" y="0"/>
                </a:moveTo>
                <a:lnTo>
                  <a:pt x="0" y="0"/>
                </a:lnTo>
                <a:lnTo>
                  <a:pt x="0" y="221723"/>
                </a:lnTo>
                <a:lnTo>
                  <a:pt x="221749" y="304899"/>
                </a:lnTo>
                <a:lnTo>
                  <a:pt x="221749" y="0"/>
                </a:lnTo>
                <a:close/>
              </a:path>
              <a:path w="1967865" h="305434">
                <a:moveTo>
                  <a:pt x="1967363" y="0"/>
                </a:moveTo>
                <a:lnTo>
                  <a:pt x="1745640" y="0"/>
                </a:lnTo>
                <a:lnTo>
                  <a:pt x="1745640" y="304899"/>
                </a:lnTo>
                <a:lnTo>
                  <a:pt x="1967363" y="221723"/>
                </a:lnTo>
                <a:lnTo>
                  <a:pt x="1967363" y="0"/>
                </a:lnTo>
                <a:close/>
              </a:path>
            </a:pathLst>
          </a:custGeom>
          <a:solidFill>
            <a:srgbClr val="C9C9C9"/>
          </a:solidFill>
        </p:spPr>
        <p:txBody>
          <a:bodyPr wrap="square" lIns="0" tIns="0" rIns="0" bIns="0" rtlCol="0"/>
          <a:lstStyle/>
          <a:p>
            <a:endParaRPr sz="949"/>
          </a:p>
        </p:txBody>
      </p:sp>
      <p:sp>
        <p:nvSpPr>
          <p:cNvPr id="344" name="object 344"/>
          <p:cNvSpPr/>
          <p:nvPr/>
        </p:nvSpPr>
        <p:spPr>
          <a:xfrm>
            <a:off x="10199044" y="6137286"/>
            <a:ext cx="117145" cy="160991"/>
          </a:xfrm>
          <a:custGeom>
            <a:avLst/>
            <a:gdLst/>
            <a:ahLst/>
            <a:cxnLst/>
            <a:rect l="l" t="t" r="r" b="b"/>
            <a:pathLst>
              <a:path w="222250" h="305434">
                <a:moveTo>
                  <a:pt x="221749" y="0"/>
                </a:moveTo>
                <a:lnTo>
                  <a:pt x="0" y="0"/>
                </a:lnTo>
                <a:lnTo>
                  <a:pt x="0" y="221723"/>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45" name="object 345"/>
          <p:cNvSpPr/>
          <p:nvPr/>
        </p:nvSpPr>
        <p:spPr>
          <a:xfrm>
            <a:off x="11119147" y="6137286"/>
            <a:ext cx="117145" cy="160991"/>
          </a:xfrm>
          <a:custGeom>
            <a:avLst/>
            <a:gdLst/>
            <a:ahLst/>
            <a:cxnLst/>
            <a:rect l="l" t="t" r="r" b="b"/>
            <a:pathLst>
              <a:path w="222250" h="305434">
                <a:moveTo>
                  <a:pt x="0" y="0"/>
                </a:moveTo>
                <a:lnTo>
                  <a:pt x="221723" y="0"/>
                </a:lnTo>
                <a:lnTo>
                  <a:pt x="221723" y="221723"/>
                </a:lnTo>
                <a:lnTo>
                  <a:pt x="0" y="304899"/>
                </a:lnTo>
                <a:lnTo>
                  <a:pt x="0" y="0"/>
                </a:lnTo>
                <a:close/>
              </a:path>
            </a:pathLst>
          </a:custGeom>
          <a:ln w="4106">
            <a:solidFill>
              <a:srgbClr val="254379"/>
            </a:solidFill>
          </a:ln>
        </p:spPr>
        <p:txBody>
          <a:bodyPr wrap="square" lIns="0" tIns="0" rIns="0" bIns="0" rtlCol="0"/>
          <a:lstStyle/>
          <a:p>
            <a:endParaRPr sz="949"/>
          </a:p>
        </p:txBody>
      </p:sp>
      <p:sp>
        <p:nvSpPr>
          <p:cNvPr id="346" name="object 346"/>
          <p:cNvSpPr/>
          <p:nvPr/>
        </p:nvSpPr>
        <p:spPr>
          <a:xfrm>
            <a:off x="10257484" y="5851025"/>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47" name="object 347"/>
          <p:cNvSpPr/>
          <p:nvPr/>
        </p:nvSpPr>
        <p:spPr>
          <a:xfrm>
            <a:off x="10199044" y="6137279"/>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48" name="object 348"/>
          <p:cNvSpPr/>
          <p:nvPr/>
        </p:nvSpPr>
        <p:spPr>
          <a:xfrm>
            <a:off x="10199044" y="6137286"/>
            <a:ext cx="1037234" cy="160991"/>
          </a:xfrm>
          <a:custGeom>
            <a:avLst/>
            <a:gdLst/>
            <a:ahLst/>
            <a:cxnLst/>
            <a:rect l="l" t="t" r="r" b="b"/>
            <a:pathLst>
              <a:path w="1967865" h="305434">
                <a:moveTo>
                  <a:pt x="221749" y="0"/>
                </a:moveTo>
                <a:lnTo>
                  <a:pt x="0" y="0"/>
                </a:lnTo>
                <a:lnTo>
                  <a:pt x="0" y="221723"/>
                </a:lnTo>
                <a:lnTo>
                  <a:pt x="221749" y="304899"/>
                </a:lnTo>
                <a:lnTo>
                  <a:pt x="221749" y="0"/>
                </a:lnTo>
                <a:close/>
              </a:path>
              <a:path w="1967865" h="305434">
                <a:moveTo>
                  <a:pt x="1967363" y="0"/>
                </a:moveTo>
                <a:lnTo>
                  <a:pt x="1745640" y="0"/>
                </a:lnTo>
                <a:lnTo>
                  <a:pt x="1745640" y="304899"/>
                </a:lnTo>
                <a:lnTo>
                  <a:pt x="1967363" y="221723"/>
                </a:lnTo>
                <a:lnTo>
                  <a:pt x="1967363" y="0"/>
                </a:lnTo>
                <a:close/>
              </a:path>
            </a:pathLst>
          </a:custGeom>
          <a:solidFill>
            <a:srgbClr val="C9C9C9"/>
          </a:solidFill>
        </p:spPr>
        <p:txBody>
          <a:bodyPr wrap="square" lIns="0" tIns="0" rIns="0" bIns="0" rtlCol="0"/>
          <a:lstStyle/>
          <a:p>
            <a:endParaRPr sz="949"/>
          </a:p>
        </p:txBody>
      </p:sp>
      <p:sp>
        <p:nvSpPr>
          <p:cNvPr id="349" name="object 349"/>
          <p:cNvSpPr/>
          <p:nvPr/>
        </p:nvSpPr>
        <p:spPr>
          <a:xfrm>
            <a:off x="10199044" y="6137286"/>
            <a:ext cx="117145" cy="160991"/>
          </a:xfrm>
          <a:custGeom>
            <a:avLst/>
            <a:gdLst/>
            <a:ahLst/>
            <a:cxnLst/>
            <a:rect l="l" t="t" r="r" b="b"/>
            <a:pathLst>
              <a:path w="222250" h="305434">
                <a:moveTo>
                  <a:pt x="221749" y="0"/>
                </a:moveTo>
                <a:lnTo>
                  <a:pt x="0" y="0"/>
                </a:lnTo>
                <a:lnTo>
                  <a:pt x="0" y="221723"/>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50" name="object 350"/>
          <p:cNvSpPr/>
          <p:nvPr/>
        </p:nvSpPr>
        <p:spPr>
          <a:xfrm>
            <a:off x="11119147" y="6137286"/>
            <a:ext cx="117145" cy="160991"/>
          </a:xfrm>
          <a:custGeom>
            <a:avLst/>
            <a:gdLst/>
            <a:ahLst/>
            <a:cxnLst/>
            <a:rect l="l" t="t" r="r" b="b"/>
            <a:pathLst>
              <a:path w="222250" h="305434">
                <a:moveTo>
                  <a:pt x="0" y="0"/>
                </a:moveTo>
                <a:lnTo>
                  <a:pt x="221723" y="0"/>
                </a:lnTo>
                <a:lnTo>
                  <a:pt x="221723" y="221723"/>
                </a:lnTo>
                <a:lnTo>
                  <a:pt x="0" y="304899"/>
                </a:lnTo>
                <a:lnTo>
                  <a:pt x="0" y="0"/>
                </a:lnTo>
                <a:close/>
              </a:path>
            </a:pathLst>
          </a:custGeom>
          <a:ln w="4106">
            <a:solidFill>
              <a:srgbClr val="254379"/>
            </a:solidFill>
          </a:ln>
        </p:spPr>
        <p:txBody>
          <a:bodyPr wrap="square" lIns="0" tIns="0" rIns="0" bIns="0" rtlCol="0"/>
          <a:lstStyle/>
          <a:p>
            <a:endParaRPr sz="949"/>
          </a:p>
        </p:txBody>
      </p:sp>
      <p:sp>
        <p:nvSpPr>
          <p:cNvPr id="351" name="object 351"/>
          <p:cNvSpPr/>
          <p:nvPr/>
        </p:nvSpPr>
        <p:spPr>
          <a:xfrm>
            <a:off x="10257484" y="5851025"/>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52" name="object 352"/>
          <p:cNvSpPr/>
          <p:nvPr/>
        </p:nvSpPr>
        <p:spPr>
          <a:xfrm>
            <a:off x="10199044" y="6137279"/>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53" name="object 353"/>
          <p:cNvSpPr txBox="1"/>
          <p:nvPr/>
        </p:nvSpPr>
        <p:spPr>
          <a:xfrm>
            <a:off x="10257484" y="5851025"/>
            <a:ext cx="920425" cy="387670"/>
          </a:xfrm>
          <a:prstGeom prst="rect">
            <a:avLst/>
          </a:prstGeom>
        </p:spPr>
        <p:txBody>
          <a:bodyPr vert="horz" wrap="square" lIns="0" tIns="0" rIns="0" bIns="0" rtlCol="0">
            <a:spAutoFit/>
          </a:bodyPr>
          <a:lstStyle/>
          <a:p>
            <a:pPr marL="315965" marR="327010" algn="ctr">
              <a:lnSpc>
                <a:spcPct val="101299"/>
              </a:lnSpc>
            </a:pPr>
            <a:r>
              <a:rPr sz="606" spc="3" dirty="0">
                <a:solidFill>
                  <a:srgbClr val="222B38"/>
                </a:solidFill>
                <a:latin typeface="Arial"/>
                <a:cs typeface="Arial"/>
              </a:rPr>
              <a:t>Dire</a:t>
            </a:r>
            <a:r>
              <a:rPr sz="606" spc="-3"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dirty="0">
                <a:solidFill>
                  <a:srgbClr val="222B38"/>
                </a:solidFill>
                <a:latin typeface="Arial"/>
                <a:cs typeface="Arial"/>
              </a:rPr>
              <a:t>r of</a:t>
            </a:r>
            <a:endParaRPr sz="606">
              <a:latin typeface="Arial"/>
              <a:cs typeface="Arial"/>
            </a:endParaRPr>
          </a:p>
          <a:p>
            <a:pPr marL="5355" algn="ctr">
              <a:spcBef>
                <a:spcPts val="8"/>
              </a:spcBef>
            </a:pPr>
            <a:r>
              <a:rPr sz="606" spc="3" dirty="0">
                <a:solidFill>
                  <a:srgbClr val="222B38"/>
                </a:solidFill>
                <a:latin typeface="Arial"/>
                <a:cs typeface="Arial"/>
              </a:rPr>
              <a:t>Re</a:t>
            </a:r>
            <a:r>
              <a:rPr sz="606" spc="-3" dirty="0">
                <a:solidFill>
                  <a:srgbClr val="222B38"/>
                </a:solidFill>
                <a:latin typeface="Arial"/>
                <a:cs typeface="Arial"/>
              </a:rPr>
              <a:t>v</a:t>
            </a:r>
            <a:r>
              <a:rPr sz="606" spc="3" dirty="0">
                <a:solidFill>
                  <a:srgbClr val="222B38"/>
                </a:solidFill>
                <a:latin typeface="Arial"/>
                <a:cs typeface="Arial"/>
              </a:rPr>
              <a:t>enue</a:t>
            </a:r>
            <a:r>
              <a:rPr sz="606" spc="-5" dirty="0">
                <a:solidFill>
                  <a:srgbClr val="222B38"/>
                </a:solidFill>
                <a:latin typeface="Arial"/>
                <a:cs typeface="Arial"/>
              </a:rPr>
              <a:t> </a:t>
            </a:r>
            <a:r>
              <a:rPr sz="606" spc="5" dirty="0">
                <a:solidFill>
                  <a:srgbClr val="222B38"/>
                </a:solidFill>
                <a:latin typeface="Arial"/>
                <a:cs typeface="Arial"/>
              </a:rPr>
              <a:t>M</a:t>
            </a:r>
            <a:r>
              <a:rPr sz="606" spc="-5" dirty="0">
                <a:solidFill>
                  <a:srgbClr val="222B38"/>
                </a:solidFill>
                <a:latin typeface="Arial"/>
                <a:cs typeface="Arial"/>
              </a:rPr>
              <a:t>a</a:t>
            </a:r>
            <a:r>
              <a:rPr sz="606" spc="5" dirty="0">
                <a:solidFill>
                  <a:srgbClr val="222B38"/>
                </a:solidFill>
                <a:latin typeface="Arial"/>
                <a:cs typeface="Arial"/>
              </a:rPr>
              <a:t>x</a:t>
            </a:r>
            <a:r>
              <a:rPr sz="606" spc="-8" dirty="0">
                <a:solidFill>
                  <a:srgbClr val="222B38"/>
                </a:solidFill>
                <a:latin typeface="Arial"/>
                <a:cs typeface="Arial"/>
              </a:rPr>
              <a:t>i</a:t>
            </a:r>
            <a:r>
              <a:rPr sz="606" spc="5" dirty="0">
                <a:solidFill>
                  <a:srgbClr val="222B38"/>
                </a:solidFill>
                <a:latin typeface="Arial"/>
                <a:cs typeface="Arial"/>
              </a:rPr>
              <a:t>m</a:t>
            </a:r>
            <a:r>
              <a:rPr sz="606" dirty="0">
                <a:solidFill>
                  <a:srgbClr val="222B38"/>
                </a:solidFill>
                <a:latin typeface="Arial"/>
                <a:cs typeface="Arial"/>
              </a:rPr>
              <a:t>i</a:t>
            </a:r>
            <a:r>
              <a:rPr sz="606" spc="-3" dirty="0">
                <a:solidFill>
                  <a:srgbClr val="222B38"/>
                </a:solidFill>
                <a:latin typeface="Arial"/>
                <a:cs typeface="Arial"/>
              </a:rPr>
              <a:t>z</a:t>
            </a:r>
            <a:r>
              <a:rPr sz="606" dirty="0">
                <a:solidFill>
                  <a:srgbClr val="222B38"/>
                </a:solidFill>
                <a:latin typeface="Arial"/>
                <a:cs typeface="Arial"/>
              </a:rPr>
              <a:t>at</a:t>
            </a:r>
            <a:r>
              <a:rPr sz="606" spc="-5" dirty="0">
                <a:solidFill>
                  <a:srgbClr val="222B38"/>
                </a:solidFill>
                <a:latin typeface="Arial"/>
                <a:cs typeface="Arial"/>
              </a:rPr>
              <a:t>i</a:t>
            </a:r>
            <a:r>
              <a:rPr sz="606" spc="3" dirty="0">
                <a:solidFill>
                  <a:srgbClr val="222B38"/>
                </a:solidFill>
                <a:latin typeface="Arial"/>
                <a:cs typeface="Arial"/>
              </a:rPr>
              <a:t>on</a:t>
            </a:r>
            <a:endParaRPr sz="606">
              <a:latin typeface="Arial"/>
              <a:cs typeface="Arial"/>
            </a:endParaRPr>
          </a:p>
          <a:p>
            <a:pPr marL="1674" algn="ctr">
              <a:spcBef>
                <a:spcPts val="100"/>
              </a:spcBef>
            </a:pPr>
            <a:r>
              <a:rPr sz="606" spc="5" dirty="0">
                <a:solidFill>
                  <a:srgbClr val="222B38"/>
                </a:solidFill>
                <a:latin typeface="Arial"/>
                <a:cs typeface="Arial"/>
              </a:rPr>
              <a:t>J</a:t>
            </a:r>
            <a:r>
              <a:rPr sz="606" spc="3" dirty="0">
                <a:solidFill>
                  <a:srgbClr val="222B38"/>
                </a:solidFill>
                <a:latin typeface="Arial"/>
                <a:cs typeface="Arial"/>
              </a:rPr>
              <a:t>o</a:t>
            </a:r>
            <a:r>
              <a:rPr sz="606" spc="-5" dirty="0">
                <a:solidFill>
                  <a:srgbClr val="222B38"/>
                </a:solidFill>
                <a:latin typeface="Arial"/>
                <a:cs typeface="Arial"/>
              </a:rPr>
              <a:t> </a:t>
            </a:r>
            <a:r>
              <a:rPr sz="606" spc="3" dirty="0">
                <a:solidFill>
                  <a:srgbClr val="222B38"/>
                </a:solidFill>
                <a:latin typeface="Arial"/>
                <a:cs typeface="Arial"/>
              </a:rPr>
              <a:t>A</a:t>
            </a:r>
            <a:r>
              <a:rPr sz="606" spc="5" dirty="0">
                <a:solidFill>
                  <a:srgbClr val="222B38"/>
                </a:solidFill>
                <a:latin typeface="Arial"/>
                <a:cs typeface="Arial"/>
              </a:rPr>
              <a:t>n</a:t>
            </a:r>
            <a:r>
              <a:rPr sz="606" spc="3" dirty="0">
                <a:solidFill>
                  <a:srgbClr val="222B38"/>
                </a:solidFill>
                <a:latin typeface="Arial"/>
                <a:cs typeface="Arial"/>
              </a:rPr>
              <a:t>n</a:t>
            </a:r>
            <a:r>
              <a:rPr sz="606" spc="-5" dirty="0">
                <a:solidFill>
                  <a:srgbClr val="222B38"/>
                </a:solidFill>
                <a:latin typeface="Arial"/>
                <a:cs typeface="Arial"/>
              </a:rPr>
              <a:t> </a:t>
            </a:r>
            <a:r>
              <a:rPr sz="606" spc="3" dirty="0">
                <a:solidFill>
                  <a:srgbClr val="222B38"/>
                </a:solidFill>
                <a:latin typeface="Arial"/>
                <a:cs typeface="Arial"/>
              </a:rPr>
              <a:t>Whe</a:t>
            </a:r>
            <a:r>
              <a:rPr sz="606" spc="-5" dirty="0">
                <a:solidFill>
                  <a:srgbClr val="222B38"/>
                </a:solidFill>
                <a:latin typeface="Arial"/>
                <a:cs typeface="Arial"/>
              </a:rPr>
              <a:t>e</a:t>
            </a:r>
            <a:r>
              <a:rPr sz="606" dirty="0">
                <a:solidFill>
                  <a:srgbClr val="222B38"/>
                </a:solidFill>
                <a:latin typeface="Arial"/>
                <a:cs typeface="Arial"/>
              </a:rPr>
              <a:t>ler</a:t>
            </a:r>
            <a:endParaRPr sz="606">
              <a:latin typeface="Arial"/>
              <a:cs typeface="Arial"/>
            </a:endParaRPr>
          </a:p>
        </p:txBody>
      </p:sp>
      <p:sp>
        <p:nvSpPr>
          <p:cNvPr id="354" name="object 354"/>
          <p:cNvSpPr/>
          <p:nvPr/>
        </p:nvSpPr>
        <p:spPr>
          <a:xfrm>
            <a:off x="10199044" y="6137286"/>
            <a:ext cx="1037234" cy="160991"/>
          </a:xfrm>
          <a:custGeom>
            <a:avLst/>
            <a:gdLst/>
            <a:ahLst/>
            <a:cxnLst/>
            <a:rect l="l" t="t" r="r" b="b"/>
            <a:pathLst>
              <a:path w="1967865" h="305434">
                <a:moveTo>
                  <a:pt x="221749" y="0"/>
                </a:moveTo>
                <a:lnTo>
                  <a:pt x="0" y="0"/>
                </a:lnTo>
                <a:lnTo>
                  <a:pt x="0" y="221723"/>
                </a:lnTo>
                <a:lnTo>
                  <a:pt x="221749" y="304899"/>
                </a:lnTo>
                <a:lnTo>
                  <a:pt x="221749" y="0"/>
                </a:lnTo>
                <a:close/>
              </a:path>
              <a:path w="1967865" h="305434">
                <a:moveTo>
                  <a:pt x="1967363" y="0"/>
                </a:moveTo>
                <a:lnTo>
                  <a:pt x="1745640" y="0"/>
                </a:lnTo>
                <a:lnTo>
                  <a:pt x="1745640" y="304899"/>
                </a:lnTo>
                <a:lnTo>
                  <a:pt x="1967363" y="221723"/>
                </a:lnTo>
                <a:lnTo>
                  <a:pt x="1967363" y="0"/>
                </a:lnTo>
                <a:close/>
              </a:path>
            </a:pathLst>
          </a:custGeom>
          <a:solidFill>
            <a:srgbClr val="C9C9C9"/>
          </a:solidFill>
        </p:spPr>
        <p:txBody>
          <a:bodyPr wrap="square" lIns="0" tIns="0" rIns="0" bIns="0" rtlCol="0"/>
          <a:lstStyle/>
          <a:p>
            <a:endParaRPr sz="949"/>
          </a:p>
        </p:txBody>
      </p:sp>
      <p:sp>
        <p:nvSpPr>
          <p:cNvPr id="355" name="object 355"/>
          <p:cNvSpPr/>
          <p:nvPr/>
        </p:nvSpPr>
        <p:spPr>
          <a:xfrm>
            <a:off x="10199044" y="6137286"/>
            <a:ext cx="117145" cy="160991"/>
          </a:xfrm>
          <a:custGeom>
            <a:avLst/>
            <a:gdLst/>
            <a:ahLst/>
            <a:cxnLst/>
            <a:rect l="l" t="t" r="r" b="b"/>
            <a:pathLst>
              <a:path w="222250" h="305434">
                <a:moveTo>
                  <a:pt x="221749" y="0"/>
                </a:moveTo>
                <a:lnTo>
                  <a:pt x="0" y="0"/>
                </a:lnTo>
                <a:lnTo>
                  <a:pt x="0" y="221723"/>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56" name="object 356"/>
          <p:cNvSpPr/>
          <p:nvPr/>
        </p:nvSpPr>
        <p:spPr>
          <a:xfrm>
            <a:off x="11119147" y="6137286"/>
            <a:ext cx="117145" cy="160991"/>
          </a:xfrm>
          <a:custGeom>
            <a:avLst/>
            <a:gdLst/>
            <a:ahLst/>
            <a:cxnLst/>
            <a:rect l="l" t="t" r="r" b="b"/>
            <a:pathLst>
              <a:path w="222250" h="305434">
                <a:moveTo>
                  <a:pt x="0" y="0"/>
                </a:moveTo>
                <a:lnTo>
                  <a:pt x="221723" y="0"/>
                </a:lnTo>
                <a:lnTo>
                  <a:pt x="221723" y="221723"/>
                </a:lnTo>
                <a:lnTo>
                  <a:pt x="0" y="304899"/>
                </a:lnTo>
                <a:lnTo>
                  <a:pt x="0" y="0"/>
                </a:lnTo>
                <a:close/>
              </a:path>
            </a:pathLst>
          </a:custGeom>
          <a:ln w="4106">
            <a:solidFill>
              <a:srgbClr val="254379"/>
            </a:solidFill>
          </a:ln>
        </p:spPr>
        <p:txBody>
          <a:bodyPr wrap="square" lIns="0" tIns="0" rIns="0" bIns="0" rtlCol="0"/>
          <a:lstStyle/>
          <a:p>
            <a:endParaRPr sz="949"/>
          </a:p>
        </p:txBody>
      </p:sp>
      <p:sp>
        <p:nvSpPr>
          <p:cNvPr id="357" name="object 357"/>
          <p:cNvSpPr/>
          <p:nvPr/>
        </p:nvSpPr>
        <p:spPr>
          <a:xfrm>
            <a:off x="10257484" y="5851025"/>
            <a:ext cx="920425" cy="286503"/>
          </a:xfrm>
          <a:custGeom>
            <a:avLst/>
            <a:gdLst/>
            <a:ahLst/>
            <a:cxnLst/>
            <a:rect l="l" t="t" r="r" b="b"/>
            <a:pathLst>
              <a:path w="1746250" h="543559">
                <a:moveTo>
                  <a:pt x="0" y="543086"/>
                </a:moveTo>
                <a:lnTo>
                  <a:pt x="1745640" y="543086"/>
                </a:lnTo>
                <a:lnTo>
                  <a:pt x="1745640" y="0"/>
                </a:lnTo>
                <a:lnTo>
                  <a:pt x="0" y="0"/>
                </a:lnTo>
                <a:lnTo>
                  <a:pt x="0" y="543086"/>
                </a:lnTo>
                <a:close/>
              </a:path>
            </a:pathLst>
          </a:custGeom>
          <a:solidFill>
            <a:srgbClr val="CCCCCC"/>
          </a:solidFill>
        </p:spPr>
        <p:txBody>
          <a:bodyPr wrap="square" lIns="0" tIns="0" rIns="0" bIns="0" rtlCol="0"/>
          <a:lstStyle/>
          <a:p>
            <a:endParaRPr sz="949"/>
          </a:p>
        </p:txBody>
      </p:sp>
      <p:sp>
        <p:nvSpPr>
          <p:cNvPr id="358" name="object 358"/>
          <p:cNvSpPr/>
          <p:nvPr/>
        </p:nvSpPr>
        <p:spPr>
          <a:xfrm>
            <a:off x="10257484" y="6254153"/>
            <a:ext cx="920425" cy="58572"/>
          </a:xfrm>
          <a:custGeom>
            <a:avLst/>
            <a:gdLst/>
            <a:ahLst/>
            <a:cxnLst/>
            <a:rect l="l" t="t" r="r" b="b"/>
            <a:pathLst>
              <a:path w="1746250" h="111125">
                <a:moveTo>
                  <a:pt x="0" y="110874"/>
                </a:moveTo>
                <a:lnTo>
                  <a:pt x="1745640" y="110874"/>
                </a:lnTo>
                <a:lnTo>
                  <a:pt x="1745640" y="0"/>
                </a:lnTo>
                <a:lnTo>
                  <a:pt x="0" y="0"/>
                </a:lnTo>
                <a:lnTo>
                  <a:pt x="0" y="110874"/>
                </a:lnTo>
                <a:close/>
              </a:path>
            </a:pathLst>
          </a:custGeom>
          <a:solidFill>
            <a:srgbClr val="CCCCCC"/>
          </a:solidFill>
        </p:spPr>
        <p:txBody>
          <a:bodyPr wrap="square" lIns="0" tIns="0" rIns="0" bIns="0" rtlCol="0"/>
          <a:lstStyle/>
          <a:p>
            <a:endParaRPr sz="949"/>
          </a:p>
        </p:txBody>
      </p:sp>
      <p:sp>
        <p:nvSpPr>
          <p:cNvPr id="359" name="object 359"/>
          <p:cNvSpPr/>
          <p:nvPr/>
        </p:nvSpPr>
        <p:spPr>
          <a:xfrm>
            <a:off x="10257484" y="5851025"/>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60" name="object 360"/>
          <p:cNvSpPr/>
          <p:nvPr/>
        </p:nvSpPr>
        <p:spPr>
          <a:xfrm>
            <a:off x="10199044" y="6137279"/>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solidFill>
            <a:srgbClr val="FFFFFF"/>
          </a:solidFill>
        </p:spPr>
        <p:txBody>
          <a:bodyPr wrap="square" lIns="0" tIns="0" rIns="0" bIns="0" rtlCol="0"/>
          <a:lstStyle/>
          <a:p>
            <a:endParaRPr sz="949"/>
          </a:p>
        </p:txBody>
      </p:sp>
      <p:sp>
        <p:nvSpPr>
          <p:cNvPr id="361" name="object 361"/>
          <p:cNvSpPr/>
          <p:nvPr/>
        </p:nvSpPr>
        <p:spPr>
          <a:xfrm>
            <a:off x="10199044" y="6137279"/>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62" name="object 362"/>
          <p:cNvSpPr txBox="1"/>
          <p:nvPr/>
        </p:nvSpPr>
        <p:spPr>
          <a:xfrm>
            <a:off x="10434603" y="6150192"/>
            <a:ext cx="567986" cy="93231"/>
          </a:xfrm>
          <a:prstGeom prst="rect">
            <a:avLst/>
          </a:prstGeom>
        </p:spPr>
        <p:txBody>
          <a:bodyPr vert="horz" wrap="square" lIns="0" tIns="0" rIns="0" bIns="0" rtlCol="0">
            <a:spAutoFit/>
          </a:bodyPr>
          <a:lstStyle/>
          <a:p>
            <a:pPr marL="6694"/>
            <a:r>
              <a:rPr sz="606" spc="5" dirty="0">
                <a:solidFill>
                  <a:srgbClr val="222B38"/>
                </a:solidFill>
                <a:latin typeface="Arial"/>
                <a:cs typeface="Arial"/>
              </a:rPr>
              <a:t>J</a:t>
            </a:r>
            <a:r>
              <a:rPr sz="606" spc="3" dirty="0">
                <a:solidFill>
                  <a:srgbClr val="222B38"/>
                </a:solidFill>
                <a:latin typeface="Arial"/>
                <a:cs typeface="Arial"/>
              </a:rPr>
              <a:t>o</a:t>
            </a:r>
            <a:r>
              <a:rPr sz="606" spc="-5" dirty="0">
                <a:solidFill>
                  <a:srgbClr val="222B38"/>
                </a:solidFill>
                <a:latin typeface="Arial"/>
                <a:cs typeface="Arial"/>
              </a:rPr>
              <a:t> </a:t>
            </a:r>
            <a:r>
              <a:rPr sz="606" spc="3" dirty="0">
                <a:solidFill>
                  <a:srgbClr val="222B38"/>
                </a:solidFill>
                <a:latin typeface="Arial"/>
                <a:cs typeface="Arial"/>
              </a:rPr>
              <a:t>A</a:t>
            </a:r>
            <a:r>
              <a:rPr sz="606" spc="5" dirty="0">
                <a:solidFill>
                  <a:srgbClr val="222B38"/>
                </a:solidFill>
                <a:latin typeface="Arial"/>
                <a:cs typeface="Arial"/>
              </a:rPr>
              <a:t>n</a:t>
            </a:r>
            <a:r>
              <a:rPr sz="606" spc="3" dirty="0">
                <a:solidFill>
                  <a:srgbClr val="222B38"/>
                </a:solidFill>
                <a:latin typeface="Arial"/>
                <a:cs typeface="Arial"/>
              </a:rPr>
              <a:t>n</a:t>
            </a:r>
            <a:r>
              <a:rPr sz="606" spc="-5" dirty="0">
                <a:solidFill>
                  <a:srgbClr val="222B38"/>
                </a:solidFill>
                <a:latin typeface="Arial"/>
                <a:cs typeface="Arial"/>
              </a:rPr>
              <a:t> </a:t>
            </a:r>
            <a:r>
              <a:rPr sz="606" spc="3" dirty="0">
                <a:solidFill>
                  <a:srgbClr val="222B38"/>
                </a:solidFill>
                <a:latin typeface="Arial"/>
                <a:cs typeface="Arial"/>
              </a:rPr>
              <a:t>Whe</a:t>
            </a:r>
            <a:r>
              <a:rPr sz="606" spc="-5" dirty="0">
                <a:solidFill>
                  <a:srgbClr val="222B38"/>
                </a:solidFill>
                <a:latin typeface="Arial"/>
                <a:cs typeface="Arial"/>
              </a:rPr>
              <a:t>e</a:t>
            </a:r>
            <a:r>
              <a:rPr sz="606" dirty="0">
                <a:solidFill>
                  <a:srgbClr val="222B38"/>
                </a:solidFill>
                <a:latin typeface="Arial"/>
                <a:cs typeface="Arial"/>
              </a:rPr>
              <a:t>ler</a:t>
            </a:r>
            <a:endParaRPr sz="606">
              <a:latin typeface="Arial"/>
              <a:cs typeface="Arial"/>
            </a:endParaRPr>
          </a:p>
        </p:txBody>
      </p:sp>
      <p:sp>
        <p:nvSpPr>
          <p:cNvPr id="363" name="object 363"/>
          <p:cNvSpPr txBox="1"/>
          <p:nvPr/>
        </p:nvSpPr>
        <p:spPr>
          <a:xfrm>
            <a:off x="10319842" y="5857961"/>
            <a:ext cx="800937" cy="281616"/>
          </a:xfrm>
          <a:prstGeom prst="rect">
            <a:avLst/>
          </a:prstGeom>
        </p:spPr>
        <p:txBody>
          <a:bodyPr vert="horz" wrap="square" lIns="0" tIns="0" rIns="0" bIns="0" rtlCol="0">
            <a:spAutoFit/>
          </a:bodyPr>
          <a:lstStyle/>
          <a:p>
            <a:pPr marL="253374" marR="270110" algn="ctr">
              <a:lnSpc>
                <a:spcPct val="101299"/>
              </a:lnSpc>
            </a:pPr>
            <a:r>
              <a:rPr sz="606" spc="3" dirty="0">
                <a:solidFill>
                  <a:srgbClr val="222B38"/>
                </a:solidFill>
                <a:latin typeface="Arial"/>
                <a:cs typeface="Arial"/>
              </a:rPr>
              <a:t>Dire</a:t>
            </a:r>
            <a:r>
              <a:rPr sz="606" spc="-3"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dirty="0">
                <a:solidFill>
                  <a:srgbClr val="222B38"/>
                </a:solidFill>
                <a:latin typeface="Arial"/>
                <a:cs typeface="Arial"/>
              </a:rPr>
              <a:t>r of</a:t>
            </a:r>
            <a:endParaRPr sz="606">
              <a:latin typeface="Arial"/>
              <a:cs typeface="Arial"/>
            </a:endParaRPr>
          </a:p>
          <a:p>
            <a:pPr algn="ctr">
              <a:spcBef>
                <a:spcPts val="8"/>
              </a:spcBef>
            </a:pPr>
            <a:r>
              <a:rPr sz="606" spc="3" dirty="0">
                <a:solidFill>
                  <a:srgbClr val="222B38"/>
                </a:solidFill>
                <a:latin typeface="Arial"/>
                <a:cs typeface="Arial"/>
              </a:rPr>
              <a:t>Re</a:t>
            </a:r>
            <a:r>
              <a:rPr sz="606" spc="-3" dirty="0">
                <a:solidFill>
                  <a:srgbClr val="222B38"/>
                </a:solidFill>
                <a:latin typeface="Arial"/>
                <a:cs typeface="Arial"/>
              </a:rPr>
              <a:t>v</a:t>
            </a:r>
            <a:r>
              <a:rPr sz="606" spc="3" dirty="0">
                <a:solidFill>
                  <a:srgbClr val="222B38"/>
                </a:solidFill>
                <a:latin typeface="Arial"/>
                <a:cs typeface="Arial"/>
              </a:rPr>
              <a:t>enue</a:t>
            </a:r>
            <a:r>
              <a:rPr sz="606" spc="-5" dirty="0">
                <a:solidFill>
                  <a:srgbClr val="222B38"/>
                </a:solidFill>
                <a:latin typeface="Arial"/>
                <a:cs typeface="Arial"/>
              </a:rPr>
              <a:t> </a:t>
            </a:r>
            <a:r>
              <a:rPr sz="606" spc="5" dirty="0">
                <a:solidFill>
                  <a:srgbClr val="222B38"/>
                </a:solidFill>
                <a:latin typeface="Arial"/>
                <a:cs typeface="Arial"/>
              </a:rPr>
              <a:t>M</a:t>
            </a:r>
            <a:r>
              <a:rPr sz="606" spc="-5" dirty="0">
                <a:solidFill>
                  <a:srgbClr val="222B38"/>
                </a:solidFill>
                <a:latin typeface="Arial"/>
                <a:cs typeface="Arial"/>
              </a:rPr>
              <a:t>a</a:t>
            </a:r>
            <a:r>
              <a:rPr sz="606" spc="5" dirty="0">
                <a:solidFill>
                  <a:srgbClr val="222B38"/>
                </a:solidFill>
                <a:latin typeface="Arial"/>
                <a:cs typeface="Arial"/>
              </a:rPr>
              <a:t>x</a:t>
            </a:r>
            <a:r>
              <a:rPr sz="606" spc="-8" dirty="0">
                <a:solidFill>
                  <a:srgbClr val="222B38"/>
                </a:solidFill>
                <a:latin typeface="Arial"/>
                <a:cs typeface="Arial"/>
              </a:rPr>
              <a:t>i</a:t>
            </a:r>
            <a:r>
              <a:rPr sz="606" spc="5" dirty="0">
                <a:solidFill>
                  <a:srgbClr val="222B38"/>
                </a:solidFill>
                <a:latin typeface="Arial"/>
                <a:cs typeface="Arial"/>
              </a:rPr>
              <a:t>m</a:t>
            </a:r>
            <a:r>
              <a:rPr sz="606" dirty="0">
                <a:solidFill>
                  <a:srgbClr val="222B38"/>
                </a:solidFill>
                <a:latin typeface="Arial"/>
                <a:cs typeface="Arial"/>
              </a:rPr>
              <a:t>i</a:t>
            </a:r>
            <a:r>
              <a:rPr sz="606" spc="-3" dirty="0">
                <a:solidFill>
                  <a:srgbClr val="222B38"/>
                </a:solidFill>
                <a:latin typeface="Arial"/>
                <a:cs typeface="Arial"/>
              </a:rPr>
              <a:t>z</a:t>
            </a:r>
            <a:r>
              <a:rPr sz="606" dirty="0">
                <a:solidFill>
                  <a:srgbClr val="222B38"/>
                </a:solidFill>
                <a:latin typeface="Arial"/>
                <a:cs typeface="Arial"/>
              </a:rPr>
              <a:t>at</a:t>
            </a:r>
            <a:r>
              <a:rPr sz="606" spc="-5" dirty="0">
                <a:solidFill>
                  <a:srgbClr val="222B38"/>
                </a:solidFill>
                <a:latin typeface="Arial"/>
                <a:cs typeface="Arial"/>
              </a:rPr>
              <a:t>i</a:t>
            </a:r>
            <a:r>
              <a:rPr sz="606" spc="3" dirty="0">
                <a:solidFill>
                  <a:srgbClr val="222B38"/>
                </a:solidFill>
                <a:latin typeface="Arial"/>
                <a:cs typeface="Arial"/>
              </a:rPr>
              <a:t>on</a:t>
            </a:r>
            <a:endParaRPr sz="606">
              <a:latin typeface="Arial"/>
              <a:cs typeface="Arial"/>
            </a:endParaRPr>
          </a:p>
        </p:txBody>
      </p:sp>
      <p:sp>
        <p:nvSpPr>
          <p:cNvPr id="364" name="object 364"/>
          <p:cNvSpPr/>
          <p:nvPr/>
        </p:nvSpPr>
        <p:spPr>
          <a:xfrm>
            <a:off x="10199044" y="4778456"/>
            <a:ext cx="1037234" cy="160991"/>
          </a:xfrm>
          <a:custGeom>
            <a:avLst/>
            <a:gdLst/>
            <a:ahLst/>
            <a:cxnLst/>
            <a:rect l="l" t="t" r="r" b="b"/>
            <a:pathLst>
              <a:path w="1967865" h="305434">
                <a:moveTo>
                  <a:pt x="221749" y="0"/>
                </a:moveTo>
                <a:lnTo>
                  <a:pt x="0" y="0"/>
                </a:lnTo>
                <a:lnTo>
                  <a:pt x="0" y="221749"/>
                </a:lnTo>
                <a:lnTo>
                  <a:pt x="221749" y="304899"/>
                </a:lnTo>
                <a:lnTo>
                  <a:pt x="221749" y="0"/>
                </a:lnTo>
                <a:close/>
              </a:path>
              <a:path w="1967865" h="305434">
                <a:moveTo>
                  <a:pt x="1967363" y="0"/>
                </a:moveTo>
                <a:lnTo>
                  <a:pt x="1745640" y="0"/>
                </a:lnTo>
                <a:lnTo>
                  <a:pt x="1745640" y="304899"/>
                </a:lnTo>
                <a:lnTo>
                  <a:pt x="1967363" y="221749"/>
                </a:lnTo>
                <a:lnTo>
                  <a:pt x="1967363" y="0"/>
                </a:lnTo>
                <a:close/>
              </a:path>
            </a:pathLst>
          </a:custGeom>
          <a:solidFill>
            <a:srgbClr val="C9C9C9"/>
          </a:solidFill>
        </p:spPr>
        <p:txBody>
          <a:bodyPr wrap="square" lIns="0" tIns="0" rIns="0" bIns="0" rtlCol="0"/>
          <a:lstStyle/>
          <a:p>
            <a:endParaRPr sz="949"/>
          </a:p>
        </p:txBody>
      </p:sp>
      <p:sp>
        <p:nvSpPr>
          <p:cNvPr id="365" name="object 365"/>
          <p:cNvSpPr/>
          <p:nvPr/>
        </p:nvSpPr>
        <p:spPr>
          <a:xfrm>
            <a:off x="10199044" y="4778456"/>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66" name="object 366"/>
          <p:cNvSpPr/>
          <p:nvPr/>
        </p:nvSpPr>
        <p:spPr>
          <a:xfrm>
            <a:off x="11119147" y="4778456"/>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367" name="object 367"/>
          <p:cNvSpPr/>
          <p:nvPr/>
        </p:nvSpPr>
        <p:spPr>
          <a:xfrm>
            <a:off x="10257484" y="4492195"/>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68" name="object 368"/>
          <p:cNvSpPr/>
          <p:nvPr/>
        </p:nvSpPr>
        <p:spPr>
          <a:xfrm>
            <a:off x="10199044" y="4778462"/>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369" name="object 369"/>
          <p:cNvSpPr/>
          <p:nvPr/>
        </p:nvSpPr>
        <p:spPr>
          <a:xfrm>
            <a:off x="10199044" y="4778462"/>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370" name="object 370"/>
          <p:cNvSpPr/>
          <p:nvPr/>
        </p:nvSpPr>
        <p:spPr>
          <a:xfrm>
            <a:off x="10199044" y="4778462"/>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71" name="object 371"/>
          <p:cNvSpPr/>
          <p:nvPr/>
        </p:nvSpPr>
        <p:spPr>
          <a:xfrm>
            <a:off x="10199044" y="4778456"/>
            <a:ext cx="1037234" cy="160991"/>
          </a:xfrm>
          <a:custGeom>
            <a:avLst/>
            <a:gdLst/>
            <a:ahLst/>
            <a:cxnLst/>
            <a:rect l="l" t="t" r="r" b="b"/>
            <a:pathLst>
              <a:path w="1967865" h="305434">
                <a:moveTo>
                  <a:pt x="221749" y="0"/>
                </a:moveTo>
                <a:lnTo>
                  <a:pt x="0" y="0"/>
                </a:lnTo>
                <a:lnTo>
                  <a:pt x="0" y="221749"/>
                </a:lnTo>
                <a:lnTo>
                  <a:pt x="221749" y="304899"/>
                </a:lnTo>
                <a:lnTo>
                  <a:pt x="221749" y="0"/>
                </a:lnTo>
                <a:close/>
              </a:path>
              <a:path w="1967865" h="305434">
                <a:moveTo>
                  <a:pt x="1967363" y="0"/>
                </a:moveTo>
                <a:lnTo>
                  <a:pt x="1745640" y="0"/>
                </a:lnTo>
                <a:lnTo>
                  <a:pt x="1745640" y="304899"/>
                </a:lnTo>
                <a:lnTo>
                  <a:pt x="1967363" y="221749"/>
                </a:lnTo>
                <a:lnTo>
                  <a:pt x="1967363" y="0"/>
                </a:lnTo>
                <a:close/>
              </a:path>
            </a:pathLst>
          </a:custGeom>
          <a:solidFill>
            <a:srgbClr val="C9C9C9"/>
          </a:solidFill>
        </p:spPr>
        <p:txBody>
          <a:bodyPr wrap="square" lIns="0" tIns="0" rIns="0" bIns="0" rtlCol="0"/>
          <a:lstStyle/>
          <a:p>
            <a:endParaRPr sz="949"/>
          </a:p>
        </p:txBody>
      </p:sp>
      <p:sp>
        <p:nvSpPr>
          <p:cNvPr id="372" name="object 372"/>
          <p:cNvSpPr/>
          <p:nvPr/>
        </p:nvSpPr>
        <p:spPr>
          <a:xfrm>
            <a:off x="10199044" y="4778456"/>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73" name="object 373"/>
          <p:cNvSpPr/>
          <p:nvPr/>
        </p:nvSpPr>
        <p:spPr>
          <a:xfrm>
            <a:off x="11119147" y="4778456"/>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374" name="object 374"/>
          <p:cNvSpPr/>
          <p:nvPr/>
        </p:nvSpPr>
        <p:spPr>
          <a:xfrm>
            <a:off x="10257484" y="4492195"/>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75" name="object 375"/>
          <p:cNvSpPr/>
          <p:nvPr/>
        </p:nvSpPr>
        <p:spPr>
          <a:xfrm>
            <a:off x="10199044" y="4778462"/>
            <a:ext cx="978662" cy="117145"/>
          </a:xfrm>
          <a:custGeom>
            <a:avLst/>
            <a:gdLst/>
            <a:ahLst/>
            <a:cxnLst/>
            <a:rect l="l" t="t" r="r" b="b"/>
            <a:pathLst>
              <a:path w="1856740" h="222250">
                <a:moveTo>
                  <a:pt x="0" y="221736"/>
                </a:moveTo>
                <a:lnTo>
                  <a:pt x="1856515" y="221736"/>
                </a:lnTo>
                <a:lnTo>
                  <a:pt x="1856515" y="0"/>
                </a:lnTo>
                <a:lnTo>
                  <a:pt x="0" y="0"/>
                </a:lnTo>
                <a:lnTo>
                  <a:pt x="0" y="221736"/>
                </a:lnTo>
                <a:close/>
              </a:path>
            </a:pathLst>
          </a:custGeom>
          <a:solidFill>
            <a:srgbClr val="FFFFFF"/>
          </a:solidFill>
        </p:spPr>
        <p:txBody>
          <a:bodyPr wrap="square" lIns="0" tIns="0" rIns="0" bIns="0" rtlCol="0"/>
          <a:lstStyle/>
          <a:p>
            <a:endParaRPr sz="949"/>
          </a:p>
        </p:txBody>
      </p:sp>
      <p:sp>
        <p:nvSpPr>
          <p:cNvPr id="376" name="object 376"/>
          <p:cNvSpPr/>
          <p:nvPr/>
        </p:nvSpPr>
        <p:spPr>
          <a:xfrm>
            <a:off x="10199044" y="4778462"/>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377" name="object 377"/>
          <p:cNvSpPr/>
          <p:nvPr/>
        </p:nvSpPr>
        <p:spPr>
          <a:xfrm>
            <a:off x="10199044" y="4778462"/>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78" name="object 378"/>
          <p:cNvSpPr txBox="1"/>
          <p:nvPr/>
        </p:nvSpPr>
        <p:spPr>
          <a:xfrm>
            <a:off x="10257484" y="4492195"/>
            <a:ext cx="920425" cy="387670"/>
          </a:xfrm>
          <a:prstGeom prst="rect">
            <a:avLst/>
          </a:prstGeom>
        </p:spPr>
        <p:txBody>
          <a:bodyPr vert="horz" wrap="square" lIns="0" tIns="0" rIns="0" bIns="0" rtlCol="0">
            <a:spAutoFit/>
          </a:bodyPr>
          <a:lstStyle/>
          <a:p>
            <a:pPr marL="326675" marR="316300" algn="ctr">
              <a:lnSpc>
                <a:spcPct val="101299"/>
              </a:lnSpc>
            </a:pPr>
            <a:r>
              <a:rPr sz="606" spc="3" dirty="0">
                <a:solidFill>
                  <a:srgbClr val="222B38"/>
                </a:solidFill>
                <a:latin typeface="Arial"/>
                <a:cs typeface="Arial"/>
              </a:rPr>
              <a:t>Dire</a:t>
            </a:r>
            <a:r>
              <a:rPr sz="606" spc="-3"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dirty="0">
                <a:solidFill>
                  <a:srgbClr val="222B38"/>
                </a:solidFill>
                <a:latin typeface="Arial"/>
                <a:cs typeface="Arial"/>
              </a:rPr>
              <a:t>r of</a:t>
            </a:r>
            <a:endParaRPr sz="606">
              <a:latin typeface="Arial"/>
              <a:cs typeface="Arial"/>
            </a:endParaRPr>
          </a:p>
          <a:p>
            <a:pPr marR="11715" algn="ctr">
              <a:spcBef>
                <a:spcPts val="8"/>
              </a:spcBef>
            </a:pPr>
            <a:r>
              <a:rPr sz="606" spc="3" dirty="0">
                <a:solidFill>
                  <a:srgbClr val="222B38"/>
                </a:solidFill>
                <a:latin typeface="Arial"/>
                <a:cs typeface="Arial"/>
              </a:rPr>
              <a:t>Co</a:t>
            </a:r>
            <a:r>
              <a:rPr sz="606" spc="5" dirty="0">
                <a:solidFill>
                  <a:srgbClr val="222B38"/>
                </a:solidFill>
                <a:latin typeface="Arial"/>
                <a:cs typeface="Arial"/>
              </a:rPr>
              <a:t>n</a:t>
            </a:r>
            <a:r>
              <a:rPr sz="606" spc="-8" dirty="0">
                <a:solidFill>
                  <a:srgbClr val="222B38"/>
                </a:solidFill>
                <a:latin typeface="Arial"/>
                <a:cs typeface="Arial"/>
              </a:rPr>
              <a:t>t</a:t>
            </a:r>
            <a:r>
              <a:rPr sz="606" spc="3" dirty="0">
                <a:solidFill>
                  <a:srgbClr val="222B38"/>
                </a:solidFill>
                <a:latin typeface="Arial"/>
                <a:cs typeface="Arial"/>
              </a:rPr>
              <a:t>ra</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 </a:t>
            </a:r>
            <a:r>
              <a:rPr sz="606" spc="3" dirty="0">
                <a:solidFill>
                  <a:srgbClr val="222B38"/>
                </a:solidFill>
                <a:latin typeface="Arial"/>
                <a:cs typeface="Arial"/>
              </a:rPr>
              <a:t>A</a:t>
            </a:r>
            <a:r>
              <a:rPr sz="606" spc="5" dirty="0">
                <a:solidFill>
                  <a:srgbClr val="222B38"/>
                </a:solidFill>
                <a:latin typeface="Arial"/>
                <a:cs typeface="Arial"/>
              </a:rPr>
              <a:t>d</a:t>
            </a:r>
            <a:r>
              <a:rPr sz="606" spc="-3" dirty="0">
                <a:solidFill>
                  <a:srgbClr val="222B38"/>
                </a:solidFill>
                <a:latin typeface="Arial"/>
                <a:cs typeface="Arial"/>
              </a:rPr>
              <a:t>m</a:t>
            </a:r>
            <a:r>
              <a:rPr sz="606" dirty="0">
                <a:solidFill>
                  <a:srgbClr val="222B38"/>
                </a:solidFill>
                <a:latin typeface="Arial"/>
                <a:cs typeface="Arial"/>
              </a:rPr>
              <a:t>ini</a:t>
            </a:r>
            <a:r>
              <a:rPr sz="606" spc="-3" dirty="0">
                <a:solidFill>
                  <a:srgbClr val="222B38"/>
                </a:solidFill>
                <a:latin typeface="Arial"/>
                <a:cs typeface="Arial"/>
              </a:rPr>
              <a:t>s</a:t>
            </a:r>
            <a:r>
              <a:rPr sz="606" dirty="0">
                <a:solidFill>
                  <a:srgbClr val="222B38"/>
                </a:solidFill>
                <a:latin typeface="Arial"/>
                <a:cs typeface="Arial"/>
              </a:rPr>
              <a:t>tr</a:t>
            </a:r>
            <a:r>
              <a:rPr sz="606" spc="5" dirty="0">
                <a:solidFill>
                  <a:srgbClr val="222B38"/>
                </a:solidFill>
                <a:latin typeface="Arial"/>
                <a:cs typeface="Arial"/>
              </a:rPr>
              <a:t>a</a:t>
            </a:r>
            <a:r>
              <a:rPr sz="606" spc="-8" dirty="0">
                <a:solidFill>
                  <a:srgbClr val="222B38"/>
                </a:solidFill>
                <a:latin typeface="Arial"/>
                <a:cs typeface="Arial"/>
              </a:rPr>
              <a:t>t</a:t>
            </a:r>
            <a:r>
              <a:rPr sz="606" spc="3" dirty="0">
                <a:solidFill>
                  <a:srgbClr val="222B38"/>
                </a:solidFill>
                <a:latin typeface="Arial"/>
                <a:cs typeface="Arial"/>
              </a:rPr>
              <a:t>ion</a:t>
            </a:r>
            <a:endParaRPr sz="606">
              <a:latin typeface="Arial"/>
              <a:cs typeface="Arial"/>
            </a:endParaRPr>
          </a:p>
          <a:p>
            <a:pPr marL="669" algn="ctr">
              <a:spcBef>
                <a:spcPts val="100"/>
              </a:spcBef>
            </a:pPr>
            <a:r>
              <a:rPr sz="606" spc="3" dirty="0">
                <a:solidFill>
                  <a:srgbClr val="222B38"/>
                </a:solidFill>
                <a:latin typeface="Arial"/>
                <a:cs typeface="Arial"/>
              </a:rPr>
              <a:t>De</a:t>
            </a:r>
            <a:r>
              <a:rPr sz="606" spc="5" dirty="0">
                <a:solidFill>
                  <a:srgbClr val="222B38"/>
                </a:solidFill>
                <a:latin typeface="Arial"/>
                <a:cs typeface="Arial"/>
              </a:rPr>
              <a:t>b</a:t>
            </a:r>
            <a:r>
              <a:rPr sz="606" spc="3" dirty="0">
                <a:solidFill>
                  <a:srgbClr val="222B38"/>
                </a:solidFill>
                <a:latin typeface="Arial"/>
                <a:cs typeface="Arial"/>
              </a:rPr>
              <a:t>ra</a:t>
            </a:r>
            <a:r>
              <a:rPr sz="606" spc="-5" dirty="0">
                <a:solidFill>
                  <a:srgbClr val="222B38"/>
                </a:solidFill>
                <a:latin typeface="Arial"/>
                <a:cs typeface="Arial"/>
              </a:rPr>
              <a:t> </a:t>
            </a:r>
            <a:r>
              <a:rPr sz="606" spc="5" dirty="0">
                <a:solidFill>
                  <a:srgbClr val="222B38"/>
                </a:solidFill>
                <a:latin typeface="Arial"/>
                <a:cs typeface="Arial"/>
              </a:rPr>
              <a:t>L</a:t>
            </a:r>
            <a:r>
              <a:rPr sz="606" spc="3" dirty="0">
                <a:solidFill>
                  <a:srgbClr val="222B38"/>
                </a:solidFill>
                <a:latin typeface="Arial"/>
                <a:cs typeface="Arial"/>
              </a:rPr>
              <a:t>o</a:t>
            </a:r>
            <a:r>
              <a:rPr sz="606" spc="-5" dirty="0">
                <a:solidFill>
                  <a:srgbClr val="222B38"/>
                </a:solidFill>
                <a:latin typeface="Arial"/>
                <a:cs typeface="Arial"/>
              </a:rPr>
              <a:t>o</a:t>
            </a:r>
            <a:r>
              <a:rPr sz="606" spc="5" dirty="0">
                <a:solidFill>
                  <a:srgbClr val="222B38"/>
                </a:solidFill>
                <a:latin typeface="Arial"/>
                <a:cs typeface="Arial"/>
              </a:rPr>
              <a:t>k</a:t>
            </a:r>
            <a:r>
              <a:rPr sz="606" spc="-5" dirty="0">
                <a:solidFill>
                  <a:srgbClr val="222B38"/>
                </a:solidFill>
                <a:latin typeface="Arial"/>
                <a:cs typeface="Arial"/>
              </a:rPr>
              <a:t>a</a:t>
            </a:r>
            <a:r>
              <a:rPr sz="606" dirty="0">
                <a:solidFill>
                  <a:srgbClr val="222B38"/>
                </a:solidFill>
                <a:latin typeface="Arial"/>
                <a:cs typeface="Arial"/>
              </a:rPr>
              <a:t>bi</a:t>
            </a:r>
            <a:r>
              <a:rPr sz="606" spc="-8" dirty="0">
                <a:solidFill>
                  <a:srgbClr val="222B38"/>
                </a:solidFill>
                <a:latin typeface="Arial"/>
                <a:cs typeface="Arial"/>
              </a:rPr>
              <a:t>l</a:t>
            </a:r>
            <a:r>
              <a:rPr sz="606" dirty="0">
                <a:solidFill>
                  <a:srgbClr val="222B38"/>
                </a:solidFill>
                <a:latin typeface="Arial"/>
                <a:cs typeface="Arial"/>
              </a:rPr>
              <a:t>l</a:t>
            </a:r>
            <a:endParaRPr sz="606">
              <a:latin typeface="Arial"/>
              <a:cs typeface="Arial"/>
            </a:endParaRPr>
          </a:p>
        </p:txBody>
      </p:sp>
      <p:sp>
        <p:nvSpPr>
          <p:cNvPr id="379" name="object 379"/>
          <p:cNvSpPr/>
          <p:nvPr/>
        </p:nvSpPr>
        <p:spPr>
          <a:xfrm>
            <a:off x="10199044" y="4778456"/>
            <a:ext cx="1037234" cy="160991"/>
          </a:xfrm>
          <a:custGeom>
            <a:avLst/>
            <a:gdLst/>
            <a:ahLst/>
            <a:cxnLst/>
            <a:rect l="l" t="t" r="r" b="b"/>
            <a:pathLst>
              <a:path w="1967865" h="305434">
                <a:moveTo>
                  <a:pt x="221749" y="0"/>
                </a:moveTo>
                <a:lnTo>
                  <a:pt x="0" y="0"/>
                </a:lnTo>
                <a:lnTo>
                  <a:pt x="0" y="221749"/>
                </a:lnTo>
                <a:lnTo>
                  <a:pt x="221749" y="304899"/>
                </a:lnTo>
                <a:lnTo>
                  <a:pt x="221749" y="0"/>
                </a:lnTo>
                <a:close/>
              </a:path>
              <a:path w="1967865" h="305434">
                <a:moveTo>
                  <a:pt x="1967363" y="0"/>
                </a:moveTo>
                <a:lnTo>
                  <a:pt x="1745640" y="0"/>
                </a:lnTo>
                <a:lnTo>
                  <a:pt x="1745640" y="304899"/>
                </a:lnTo>
                <a:lnTo>
                  <a:pt x="1967363" y="221749"/>
                </a:lnTo>
                <a:lnTo>
                  <a:pt x="1967363" y="0"/>
                </a:lnTo>
                <a:close/>
              </a:path>
            </a:pathLst>
          </a:custGeom>
          <a:solidFill>
            <a:srgbClr val="C9C9C9"/>
          </a:solidFill>
        </p:spPr>
        <p:txBody>
          <a:bodyPr wrap="square" lIns="0" tIns="0" rIns="0" bIns="0" rtlCol="0"/>
          <a:lstStyle/>
          <a:p>
            <a:endParaRPr sz="949"/>
          </a:p>
        </p:txBody>
      </p:sp>
      <p:sp>
        <p:nvSpPr>
          <p:cNvPr id="380" name="object 380"/>
          <p:cNvSpPr/>
          <p:nvPr/>
        </p:nvSpPr>
        <p:spPr>
          <a:xfrm>
            <a:off x="10199044" y="4778456"/>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381" name="object 381"/>
          <p:cNvSpPr/>
          <p:nvPr/>
        </p:nvSpPr>
        <p:spPr>
          <a:xfrm>
            <a:off x="11119147" y="4778456"/>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382" name="object 382"/>
          <p:cNvSpPr/>
          <p:nvPr/>
        </p:nvSpPr>
        <p:spPr>
          <a:xfrm>
            <a:off x="10257484" y="4492195"/>
            <a:ext cx="920425" cy="286503"/>
          </a:xfrm>
          <a:custGeom>
            <a:avLst/>
            <a:gdLst/>
            <a:ahLst/>
            <a:cxnLst/>
            <a:rect l="l" t="t" r="r" b="b"/>
            <a:pathLst>
              <a:path w="1746250" h="543559">
                <a:moveTo>
                  <a:pt x="0" y="543112"/>
                </a:moveTo>
                <a:lnTo>
                  <a:pt x="1745640" y="543112"/>
                </a:lnTo>
                <a:lnTo>
                  <a:pt x="1745640" y="0"/>
                </a:lnTo>
                <a:lnTo>
                  <a:pt x="0" y="0"/>
                </a:lnTo>
                <a:lnTo>
                  <a:pt x="0" y="543112"/>
                </a:lnTo>
                <a:close/>
              </a:path>
            </a:pathLst>
          </a:custGeom>
          <a:solidFill>
            <a:srgbClr val="CCCCCC"/>
          </a:solidFill>
        </p:spPr>
        <p:txBody>
          <a:bodyPr wrap="square" lIns="0" tIns="0" rIns="0" bIns="0" rtlCol="0"/>
          <a:lstStyle/>
          <a:p>
            <a:endParaRPr sz="949"/>
          </a:p>
        </p:txBody>
      </p:sp>
      <p:sp>
        <p:nvSpPr>
          <p:cNvPr id="383" name="object 383"/>
          <p:cNvSpPr/>
          <p:nvPr/>
        </p:nvSpPr>
        <p:spPr>
          <a:xfrm>
            <a:off x="10257484" y="4895337"/>
            <a:ext cx="920425" cy="58572"/>
          </a:xfrm>
          <a:custGeom>
            <a:avLst/>
            <a:gdLst/>
            <a:ahLst/>
            <a:cxnLst/>
            <a:rect l="l" t="t" r="r" b="b"/>
            <a:pathLst>
              <a:path w="1746250" h="111125">
                <a:moveTo>
                  <a:pt x="0" y="110848"/>
                </a:moveTo>
                <a:lnTo>
                  <a:pt x="1745640" y="110848"/>
                </a:lnTo>
                <a:lnTo>
                  <a:pt x="1745640" y="0"/>
                </a:lnTo>
                <a:lnTo>
                  <a:pt x="0" y="0"/>
                </a:lnTo>
                <a:lnTo>
                  <a:pt x="0" y="110848"/>
                </a:lnTo>
                <a:close/>
              </a:path>
            </a:pathLst>
          </a:custGeom>
          <a:solidFill>
            <a:srgbClr val="CCCCCC"/>
          </a:solidFill>
        </p:spPr>
        <p:txBody>
          <a:bodyPr wrap="square" lIns="0" tIns="0" rIns="0" bIns="0" rtlCol="0"/>
          <a:lstStyle/>
          <a:p>
            <a:endParaRPr sz="949"/>
          </a:p>
        </p:txBody>
      </p:sp>
      <p:sp>
        <p:nvSpPr>
          <p:cNvPr id="384" name="object 384"/>
          <p:cNvSpPr/>
          <p:nvPr/>
        </p:nvSpPr>
        <p:spPr>
          <a:xfrm>
            <a:off x="10257484" y="4492195"/>
            <a:ext cx="920425" cy="461886"/>
          </a:xfrm>
          <a:custGeom>
            <a:avLst/>
            <a:gdLst/>
            <a:ahLst/>
            <a:cxnLst/>
            <a:rect l="l" t="t" r="r" b="b"/>
            <a:pathLst>
              <a:path w="1746250" h="876300">
                <a:moveTo>
                  <a:pt x="0" y="875697"/>
                </a:moveTo>
                <a:lnTo>
                  <a:pt x="1745640" y="875697"/>
                </a:lnTo>
                <a:lnTo>
                  <a:pt x="1745640" y="0"/>
                </a:lnTo>
                <a:lnTo>
                  <a:pt x="0" y="0"/>
                </a:lnTo>
                <a:lnTo>
                  <a:pt x="0" y="875697"/>
                </a:lnTo>
                <a:close/>
              </a:path>
            </a:pathLst>
          </a:custGeom>
          <a:ln w="4106">
            <a:solidFill>
              <a:srgbClr val="C7C7C7"/>
            </a:solidFill>
          </a:ln>
        </p:spPr>
        <p:txBody>
          <a:bodyPr wrap="square" lIns="0" tIns="0" rIns="0" bIns="0" rtlCol="0"/>
          <a:lstStyle/>
          <a:p>
            <a:endParaRPr sz="949"/>
          </a:p>
        </p:txBody>
      </p:sp>
      <p:sp>
        <p:nvSpPr>
          <p:cNvPr id="385" name="object 385"/>
          <p:cNvSpPr/>
          <p:nvPr/>
        </p:nvSpPr>
        <p:spPr>
          <a:xfrm>
            <a:off x="10199044" y="4778462"/>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solidFill>
            <a:srgbClr val="FFFFFF"/>
          </a:solidFill>
        </p:spPr>
        <p:txBody>
          <a:bodyPr wrap="square" lIns="0" tIns="0" rIns="0" bIns="0" rtlCol="0"/>
          <a:lstStyle/>
          <a:p>
            <a:endParaRPr sz="949"/>
          </a:p>
        </p:txBody>
      </p:sp>
      <p:sp>
        <p:nvSpPr>
          <p:cNvPr id="386" name="object 386"/>
          <p:cNvSpPr/>
          <p:nvPr/>
        </p:nvSpPr>
        <p:spPr>
          <a:xfrm>
            <a:off x="10199044" y="4778462"/>
            <a:ext cx="1037234" cy="117145"/>
          </a:xfrm>
          <a:custGeom>
            <a:avLst/>
            <a:gdLst/>
            <a:ahLst/>
            <a:cxnLst/>
            <a:rect l="l" t="t" r="r" b="b"/>
            <a:pathLst>
              <a:path w="1967865" h="222250">
                <a:moveTo>
                  <a:pt x="0" y="221736"/>
                </a:moveTo>
                <a:lnTo>
                  <a:pt x="1967363" y="221736"/>
                </a:lnTo>
                <a:lnTo>
                  <a:pt x="1967363" y="0"/>
                </a:lnTo>
                <a:lnTo>
                  <a:pt x="0" y="0"/>
                </a:lnTo>
                <a:lnTo>
                  <a:pt x="0" y="221736"/>
                </a:lnTo>
                <a:close/>
              </a:path>
            </a:pathLst>
          </a:custGeom>
          <a:ln w="4106">
            <a:solidFill>
              <a:srgbClr val="4671C4"/>
            </a:solidFill>
          </a:ln>
        </p:spPr>
        <p:txBody>
          <a:bodyPr wrap="square" lIns="0" tIns="0" rIns="0" bIns="0" rtlCol="0"/>
          <a:lstStyle/>
          <a:p>
            <a:endParaRPr sz="949"/>
          </a:p>
        </p:txBody>
      </p:sp>
      <p:sp>
        <p:nvSpPr>
          <p:cNvPr id="387" name="object 387"/>
          <p:cNvSpPr txBox="1"/>
          <p:nvPr/>
        </p:nvSpPr>
        <p:spPr>
          <a:xfrm>
            <a:off x="10441087" y="4791168"/>
            <a:ext cx="553928"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De</a:t>
            </a:r>
            <a:r>
              <a:rPr sz="606" spc="5" dirty="0">
                <a:solidFill>
                  <a:srgbClr val="222B38"/>
                </a:solidFill>
                <a:latin typeface="Arial"/>
                <a:cs typeface="Arial"/>
              </a:rPr>
              <a:t>b</a:t>
            </a:r>
            <a:r>
              <a:rPr sz="606" spc="3" dirty="0">
                <a:solidFill>
                  <a:srgbClr val="222B38"/>
                </a:solidFill>
                <a:latin typeface="Arial"/>
                <a:cs typeface="Arial"/>
              </a:rPr>
              <a:t>ra</a:t>
            </a:r>
            <a:r>
              <a:rPr sz="606" spc="-5" dirty="0">
                <a:solidFill>
                  <a:srgbClr val="222B38"/>
                </a:solidFill>
                <a:latin typeface="Arial"/>
                <a:cs typeface="Arial"/>
              </a:rPr>
              <a:t> </a:t>
            </a:r>
            <a:r>
              <a:rPr sz="606" spc="5" dirty="0">
                <a:solidFill>
                  <a:srgbClr val="222B38"/>
                </a:solidFill>
                <a:latin typeface="Arial"/>
                <a:cs typeface="Arial"/>
              </a:rPr>
              <a:t>L</a:t>
            </a:r>
            <a:r>
              <a:rPr sz="606" spc="3" dirty="0">
                <a:solidFill>
                  <a:srgbClr val="222B38"/>
                </a:solidFill>
                <a:latin typeface="Arial"/>
                <a:cs typeface="Arial"/>
              </a:rPr>
              <a:t>o</a:t>
            </a:r>
            <a:r>
              <a:rPr sz="606" spc="-5" dirty="0">
                <a:solidFill>
                  <a:srgbClr val="222B38"/>
                </a:solidFill>
                <a:latin typeface="Arial"/>
                <a:cs typeface="Arial"/>
              </a:rPr>
              <a:t>o</a:t>
            </a:r>
            <a:r>
              <a:rPr sz="606" spc="5" dirty="0">
                <a:solidFill>
                  <a:srgbClr val="222B38"/>
                </a:solidFill>
                <a:latin typeface="Arial"/>
                <a:cs typeface="Arial"/>
              </a:rPr>
              <a:t>k</a:t>
            </a:r>
            <a:r>
              <a:rPr sz="606" spc="-5" dirty="0">
                <a:solidFill>
                  <a:srgbClr val="222B38"/>
                </a:solidFill>
                <a:latin typeface="Arial"/>
                <a:cs typeface="Arial"/>
              </a:rPr>
              <a:t>a</a:t>
            </a:r>
            <a:r>
              <a:rPr sz="606" dirty="0">
                <a:solidFill>
                  <a:srgbClr val="222B38"/>
                </a:solidFill>
                <a:latin typeface="Arial"/>
                <a:cs typeface="Arial"/>
              </a:rPr>
              <a:t>bi</a:t>
            </a:r>
            <a:r>
              <a:rPr sz="606" spc="-8" dirty="0">
                <a:solidFill>
                  <a:srgbClr val="222B38"/>
                </a:solidFill>
                <a:latin typeface="Arial"/>
                <a:cs typeface="Arial"/>
              </a:rPr>
              <a:t>l</a:t>
            </a:r>
            <a:r>
              <a:rPr sz="606" dirty="0">
                <a:solidFill>
                  <a:srgbClr val="222B38"/>
                </a:solidFill>
                <a:latin typeface="Arial"/>
                <a:cs typeface="Arial"/>
              </a:rPr>
              <a:t>l</a:t>
            </a:r>
            <a:endParaRPr sz="606">
              <a:latin typeface="Arial"/>
              <a:cs typeface="Arial"/>
            </a:endParaRPr>
          </a:p>
        </p:txBody>
      </p:sp>
      <p:sp>
        <p:nvSpPr>
          <p:cNvPr id="388" name="object 388"/>
          <p:cNvSpPr txBox="1"/>
          <p:nvPr/>
        </p:nvSpPr>
        <p:spPr>
          <a:xfrm>
            <a:off x="10298233" y="4498923"/>
            <a:ext cx="823027" cy="281616"/>
          </a:xfrm>
          <a:prstGeom prst="rect">
            <a:avLst/>
          </a:prstGeom>
        </p:spPr>
        <p:txBody>
          <a:bodyPr vert="horz" wrap="square" lIns="0" tIns="0" rIns="0" bIns="0" rtlCol="0">
            <a:spAutoFit/>
          </a:bodyPr>
          <a:lstStyle/>
          <a:p>
            <a:pPr marL="285841" marR="259733" algn="ctr">
              <a:lnSpc>
                <a:spcPct val="101299"/>
              </a:lnSpc>
            </a:pPr>
            <a:r>
              <a:rPr sz="606" spc="3" dirty="0">
                <a:solidFill>
                  <a:srgbClr val="222B38"/>
                </a:solidFill>
                <a:latin typeface="Arial"/>
                <a:cs typeface="Arial"/>
              </a:rPr>
              <a:t>Dire</a:t>
            </a:r>
            <a:r>
              <a:rPr sz="606" spc="-3"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dirty="0">
                <a:solidFill>
                  <a:srgbClr val="222B38"/>
                </a:solidFill>
                <a:latin typeface="Arial"/>
                <a:cs typeface="Arial"/>
              </a:rPr>
              <a:t>r of</a:t>
            </a:r>
            <a:endParaRPr sz="606">
              <a:latin typeface="Arial"/>
              <a:cs typeface="Arial"/>
            </a:endParaRPr>
          </a:p>
          <a:p>
            <a:pPr algn="ctr">
              <a:spcBef>
                <a:spcPts val="8"/>
              </a:spcBef>
            </a:pPr>
            <a:r>
              <a:rPr sz="606" spc="3" dirty="0">
                <a:solidFill>
                  <a:srgbClr val="222B38"/>
                </a:solidFill>
                <a:latin typeface="Arial"/>
                <a:cs typeface="Arial"/>
              </a:rPr>
              <a:t>Co</a:t>
            </a:r>
            <a:r>
              <a:rPr sz="606" spc="5" dirty="0">
                <a:solidFill>
                  <a:srgbClr val="222B38"/>
                </a:solidFill>
                <a:latin typeface="Arial"/>
                <a:cs typeface="Arial"/>
              </a:rPr>
              <a:t>n</a:t>
            </a:r>
            <a:r>
              <a:rPr sz="606" spc="-8" dirty="0">
                <a:solidFill>
                  <a:srgbClr val="222B38"/>
                </a:solidFill>
                <a:latin typeface="Arial"/>
                <a:cs typeface="Arial"/>
              </a:rPr>
              <a:t>t</a:t>
            </a:r>
            <a:r>
              <a:rPr sz="606" spc="3" dirty="0">
                <a:solidFill>
                  <a:srgbClr val="222B38"/>
                </a:solidFill>
                <a:latin typeface="Arial"/>
                <a:cs typeface="Arial"/>
              </a:rPr>
              <a:t>ra</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 </a:t>
            </a:r>
            <a:r>
              <a:rPr sz="606" spc="3" dirty="0">
                <a:solidFill>
                  <a:srgbClr val="222B38"/>
                </a:solidFill>
                <a:latin typeface="Arial"/>
                <a:cs typeface="Arial"/>
              </a:rPr>
              <a:t>A</a:t>
            </a:r>
            <a:r>
              <a:rPr sz="606" spc="5" dirty="0">
                <a:solidFill>
                  <a:srgbClr val="222B38"/>
                </a:solidFill>
                <a:latin typeface="Arial"/>
                <a:cs typeface="Arial"/>
              </a:rPr>
              <a:t>d</a:t>
            </a:r>
            <a:r>
              <a:rPr sz="606" spc="-3" dirty="0">
                <a:solidFill>
                  <a:srgbClr val="222B38"/>
                </a:solidFill>
                <a:latin typeface="Arial"/>
                <a:cs typeface="Arial"/>
              </a:rPr>
              <a:t>m</a:t>
            </a:r>
            <a:r>
              <a:rPr sz="606" dirty="0">
                <a:solidFill>
                  <a:srgbClr val="222B38"/>
                </a:solidFill>
                <a:latin typeface="Arial"/>
                <a:cs typeface="Arial"/>
              </a:rPr>
              <a:t>ini</a:t>
            </a:r>
            <a:r>
              <a:rPr sz="606" spc="-3" dirty="0">
                <a:solidFill>
                  <a:srgbClr val="222B38"/>
                </a:solidFill>
                <a:latin typeface="Arial"/>
                <a:cs typeface="Arial"/>
              </a:rPr>
              <a:t>s</a:t>
            </a:r>
            <a:r>
              <a:rPr sz="606" dirty="0">
                <a:solidFill>
                  <a:srgbClr val="222B38"/>
                </a:solidFill>
                <a:latin typeface="Arial"/>
                <a:cs typeface="Arial"/>
              </a:rPr>
              <a:t>tr</a:t>
            </a:r>
            <a:r>
              <a:rPr sz="606" spc="5" dirty="0">
                <a:solidFill>
                  <a:srgbClr val="222B38"/>
                </a:solidFill>
                <a:latin typeface="Arial"/>
                <a:cs typeface="Arial"/>
              </a:rPr>
              <a:t>a</a:t>
            </a:r>
            <a:r>
              <a:rPr sz="606" spc="-8" dirty="0">
                <a:solidFill>
                  <a:srgbClr val="222B38"/>
                </a:solidFill>
                <a:latin typeface="Arial"/>
                <a:cs typeface="Arial"/>
              </a:rPr>
              <a:t>t</a:t>
            </a:r>
            <a:r>
              <a:rPr sz="606" spc="3" dirty="0">
                <a:solidFill>
                  <a:srgbClr val="222B38"/>
                </a:solidFill>
                <a:latin typeface="Arial"/>
                <a:cs typeface="Arial"/>
              </a:rPr>
              <a:t>ion</a:t>
            </a:r>
            <a:endParaRPr sz="606">
              <a:latin typeface="Arial"/>
              <a:cs typeface="Arial"/>
            </a:endParaRPr>
          </a:p>
        </p:txBody>
      </p:sp>
      <p:sp>
        <p:nvSpPr>
          <p:cNvPr id="389" name="object 389"/>
          <p:cNvSpPr/>
          <p:nvPr/>
        </p:nvSpPr>
        <p:spPr>
          <a:xfrm>
            <a:off x="7939794" y="2768468"/>
            <a:ext cx="1143335" cy="160991"/>
          </a:xfrm>
          <a:custGeom>
            <a:avLst/>
            <a:gdLst/>
            <a:ahLst/>
            <a:cxnLst/>
            <a:rect l="l" t="t" r="r" b="b"/>
            <a:pathLst>
              <a:path w="2169159" h="305435">
                <a:moveTo>
                  <a:pt x="221749" y="0"/>
                </a:moveTo>
                <a:lnTo>
                  <a:pt x="0" y="0"/>
                </a:lnTo>
                <a:lnTo>
                  <a:pt x="0" y="221723"/>
                </a:lnTo>
                <a:lnTo>
                  <a:pt x="221749" y="304872"/>
                </a:lnTo>
                <a:lnTo>
                  <a:pt x="221749" y="0"/>
                </a:lnTo>
                <a:close/>
              </a:path>
              <a:path w="2169159" h="305435">
                <a:moveTo>
                  <a:pt x="2168930" y="0"/>
                </a:moveTo>
                <a:lnTo>
                  <a:pt x="1947180" y="0"/>
                </a:lnTo>
                <a:lnTo>
                  <a:pt x="1947180" y="304872"/>
                </a:lnTo>
                <a:lnTo>
                  <a:pt x="2168930" y="221723"/>
                </a:lnTo>
                <a:lnTo>
                  <a:pt x="2168930" y="0"/>
                </a:lnTo>
                <a:close/>
              </a:path>
            </a:pathLst>
          </a:custGeom>
          <a:solidFill>
            <a:srgbClr val="C9C9C9"/>
          </a:solidFill>
        </p:spPr>
        <p:txBody>
          <a:bodyPr wrap="square" lIns="0" tIns="0" rIns="0" bIns="0" rtlCol="0"/>
          <a:lstStyle/>
          <a:p>
            <a:endParaRPr sz="949"/>
          </a:p>
        </p:txBody>
      </p:sp>
      <p:sp>
        <p:nvSpPr>
          <p:cNvPr id="390" name="object 390"/>
          <p:cNvSpPr/>
          <p:nvPr/>
        </p:nvSpPr>
        <p:spPr>
          <a:xfrm>
            <a:off x="7939794" y="2768468"/>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391" name="object 391"/>
          <p:cNvSpPr/>
          <p:nvPr/>
        </p:nvSpPr>
        <p:spPr>
          <a:xfrm>
            <a:off x="8966126" y="2768468"/>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392" name="object 392"/>
          <p:cNvSpPr/>
          <p:nvPr/>
        </p:nvSpPr>
        <p:spPr>
          <a:xfrm>
            <a:off x="7998235" y="2395302"/>
            <a:ext cx="1026524" cy="548573"/>
          </a:xfrm>
          <a:custGeom>
            <a:avLst/>
            <a:gdLst/>
            <a:ahLst/>
            <a:cxnLst/>
            <a:rect l="l" t="t" r="r" b="b"/>
            <a:pathLst>
              <a:path w="1947544" h="1040764">
                <a:moveTo>
                  <a:pt x="0" y="1040577"/>
                </a:moveTo>
                <a:lnTo>
                  <a:pt x="1947180" y="1040577"/>
                </a:lnTo>
                <a:lnTo>
                  <a:pt x="1947180" y="0"/>
                </a:lnTo>
                <a:lnTo>
                  <a:pt x="0" y="0"/>
                </a:lnTo>
                <a:lnTo>
                  <a:pt x="0" y="1040577"/>
                </a:lnTo>
                <a:close/>
              </a:path>
            </a:pathLst>
          </a:custGeom>
          <a:ln w="12318">
            <a:solidFill>
              <a:srgbClr val="30528F"/>
            </a:solidFill>
          </a:ln>
        </p:spPr>
        <p:txBody>
          <a:bodyPr wrap="square" lIns="0" tIns="0" rIns="0" bIns="0" rtlCol="0"/>
          <a:lstStyle/>
          <a:p>
            <a:endParaRPr sz="949"/>
          </a:p>
        </p:txBody>
      </p:sp>
      <p:sp>
        <p:nvSpPr>
          <p:cNvPr id="393" name="object 393"/>
          <p:cNvSpPr/>
          <p:nvPr/>
        </p:nvSpPr>
        <p:spPr>
          <a:xfrm>
            <a:off x="7939794" y="2768461"/>
            <a:ext cx="1143335" cy="117145"/>
          </a:xfrm>
          <a:custGeom>
            <a:avLst/>
            <a:gdLst/>
            <a:ahLst/>
            <a:cxnLst/>
            <a:rect l="l" t="t" r="r" b="b"/>
            <a:pathLst>
              <a:path w="2169159" h="222250">
                <a:moveTo>
                  <a:pt x="0" y="221736"/>
                </a:moveTo>
                <a:lnTo>
                  <a:pt x="2168903" y="221736"/>
                </a:lnTo>
                <a:lnTo>
                  <a:pt x="216890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394" name="object 394"/>
          <p:cNvSpPr/>
          <p:nvPr/>
        </p:nvSpPr>
        <p:spPr>
          <a:xfrm>
            <a:off x="7939794" y="2768468"/>
            <a:ext cx="1143335" cy="160991"/>
          </a:xfrm>
          <a:custGeom>
            <a:avLst/>
            <a:gdLst/>
            <a:ahLst/>
            <a:cxnLst/>
            <a:rect l="l" t="t" r="r" b="b"/>
            <a:pathLst>
              <a:path w="2169159" h="305435">
                <a:moveTo>
                  <a:pt x="221749" y="0"/>
                </a:moveTo>
                <a:lnTo>
                  <a:pt x="0" y="0"/>
                </a:lnTo>
                <a:lnTo>
                  <a:pt x="0" y="221723"/>
                </a:lnTo>
                <a:lnTo>
                  <a:pt x="221749" y="304872"/>
                </a:lnTo>
                <a:lnTo>
                  <a:pt x="221749" y="0"/>
                </a:lnTo>
                <a:close/>
              </a:path>
              <a:path w="2169159" h="305435">
                <a:moveTo>
                  <a:pt x="2168930" y="0"/>
                </a:moveTo>
                <a:lnTo>
                  <a:pt x="1947180" y="0"/>
                </a:lnTo>
                <a:lnTo>
                  <a:pt x="1947180" y="304872"/>
                </a:lnTo>
                <a:lnTo>
                  <a:pt x="2168930" y="221723"/>
                </a:lnTo>
                <a:lnTo>
                  <a:pt x="2168930" y="0"/>
                </a:lnTo>
                <a:close/>
              </a:path>
            </a:pathLst>
          </a:custGeom>
          <a:solidFill>
            <a:srgbClr val="C9C9C9"/>
          </a:solidFill>
        </p:spPr>
        <p:txBody>
          <a:bodyPr wrap="square" lIns="0" tIns="0" rIns="0" bIns="0" rtlCol="0"/>
          <a:lstStyle/>
          <a:p>
            <a:endParaRPr sz="949"/>
          </a:p>
        </p:txBody>
      </p:sp>
      <p:sp>
        <p:nvSpPr>
          <p:cNvPr id="395" name="object 395"/>
          <p:cNvSpPr/>
          <p:nvPr/>
        </p:nvSpPr>
        <p:spPr>
          <a:xfrm>
            <a:off x="7939794" y="2768468"/>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396" name="object 396"/>
          <p:cNvSpPr/>
          <p:nvPr/>
        </p:nvSpPr>
        <p:spPr>
          <a:xfrm>
            <a:off x="8966126" y="2768468"/>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397" name="object 397"/>
          <p:cNvSpPr/>
          <p:nvPr/>
        </p:nvSpPr>
        <p:spPr>
          <a:xfrm>
            <a:off x="7998235" y="2395302"/>
            <a:ext cx="1026524" cy="548573"/>
          </a:xfrm>
          <a:custGeom>
            <a:avLst/>
            <a:gdLst/>
            <a:ahLst/>
            <a:cxnLst/>
            <a:rect l="l" t="t" r="r" b="b"/>
            <a:pathLst>
              <a:path w="1947544" h="1040764">
                <a:moveTo>
                  <a:pt x="0" y="1040577"/>
                </a:moveTo>
                <a:lnTo>
                  <a:pt x="1947180" y="1040577"/>
                </a:lnTo>
                <a:lnTo>
                  <a:pt x="1947180" y="0"/>
                </a:lnTo>
                <a:lnTo>
                  <a:pt x="0" y="0"/>
                </a:lnTo>
                <a:lnTo>
                  <a:pt x="0" y="1040577"/>
                </a:lnTo>
                <a:close/>
              </a:path>
            </a:pathLst>
          </a:custGeom>
          <a:ln w="12318">
            <a:solidFill>
              <a:srgbClr val="30528F"/>
            </a:solidFill>
          </a:ln>
        </p:spPr>
        <p:txBody>
          <a:bodyPr wrap="square" lIns="0" tIns="0" rIns="0" bIns="0" rtlCol="0"/>
          <a:lstStyle/>
          <a:p>
            <a:endParaRPr sz="949"/>
          </a:p>
        </p:txBody>
      </p:sp>
      <p:sp>
        <p:nvSpPr>
          <p:cNvPr id="398" name="object 398"/>
          <p:cNvSpPr/>
          <p:nvPr/>
        </p:nvSpPr>
        <p:spPr>
          <a:xfrm>
            <a:off x="7939794" y="2768461"/>
            <a:ext cx="1143335" cy="117145"/>
          </a:xfrm>
          <a:custGeom>
            <a:avLst/>
            <a:gdLst/>
            <a:ahLst/>
            <a:cxnLst/>
            <a:rect l="l" t="t" r="r" b="b"/>
            <a:pathLst>
              <a:path w="2169159" h="222250">
                <a:moveTo>
                  <a:pt x="0" y="221736"/>
                </a:moveTo>
                <a:lnTo>
                  <a:pt x="2168903" y="221736"/>
                </a:lnTo>
                <a:lnTo>
                  <a:pt x="216890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399" name="object 399"/>
          <p:cNvSpPr txBox="1"/>
          <p:nvPr/>
        </p:nvSpPr>
        <p:spPr>
          <a:xfrm>
            <a:off x="7998235" y="2395302"/>
            <a:ext cx="1026524" cy="396840"/>
          </a:xfrm>
          <a:prstGeom prst="rect">
            <a:avLst/>
          </a:prstGeom>
        </p:spPr>
        <p:txBody>
          <a:bodyPr vert="horz" wrap="square" lIns="0" tIns="0" rIns="0" bIns="0" rtlCol="0">
            <a:spAutoFit/>
          </a:bodyPr>
          <a:lstStyle/>
          <a:p>
            <a:pPr marL="50541" marR="63259" algn="ctr">
              <a:lnSpc>
                <a:spcPct val="101200"/>
              </a:lnSpc>
            </a:pPr>
            <a:r>
              <a:rPr sz="606" b="1" spc="3" dirty="0">
                <a:solidFill>
                  <a:srgbClr val="FFFFFF"/>
                </a:solidFill>
                <a:latin typeface="Arial"/>
                <a:cs typeface="Arial"/>
              </a:rPr>
              <a:t>Depu</a:t>
            </a:r>
            <a:r>
              <a:rPr sz="606" b="1" spc="-8" dirty="0">
                <a:solidFill>
                  <a:srgbClr val="FFFFFF"/>
                </a:solidFill>
                <a:latin typeface="Arial"/>
                <a:cs typeface="Arial"/>
              </a:rPr>
              <a:t>t</a:t>
            </a:r>
            <a:r>
              <a:rPr sz="606" b="1" spc="3" dirty="0">
                <a:solidFill>
                  <a:srgbClr val="FFFFFF"/>
                </a:solidFill>
                <a:latin typeface="Arial"/>
                <a:cs typeface="Arial"/>
              </a:rPr>
              <a:t>y Di</a:t>
            </a:r>
            <a:r>
              <a:rPr sz="606" b="1" spc="5" dirty="0">
                <a:solidFill>
                  <a:srgbClr val="FFFFFF"/>
                </a:solidFill>
                <a:latin typeface="Arial"/>
                <a:cs typeface="Arial"/>
              </a:rPr>
              <a:t>v</a:t>
            </a:r>
            <a:r>
              <a:rPr sz="606" b="1" dirty="0">
                <a:solidFill>
                  <a:srgbClr val="FFFFFF"/>
                </a:solidFill>
                <a:latin typeface="Arial"/>
                <a:cs typeface="Arial"/>
              </a:rPr>
              <a:t>i</a:t>
            </a:r>
            <a:r>
              <a:rPr sz="606" b="1" spc="-3" dirty="0">
                <a:solidFill>
                  <a:srgbClr val="FFFFFF"/>
                </a:solidFill>
                <a:latin typeface="Arial"/>
                <a:cs typeface="Arial"/>
              </a:rPr>
              <a:t>s</a:t>
            </a:r>
            <a:r>
              <a:rPr sz="606" b="1" spc="3" dirty="0">
                <a:solidFill>
                  <a:srgbClr val="FFFFFF"/>
                </a:solidFill>
                <a:latin typeface="Arial"/>
                <a:cs typeface="Arial"/>
              </a:rPr>
              <a:t>ion Dir</a:t>
            </a:r>
            <a:r>
              <a:rPr sz="606" b="1" spc="-5" dirty="0">
                <a:solidFill>
                  <a:srgbClr val="FFFFFF"/>
                </a:solidFill>
                <a:latin typeface="Arial"/>
                <a:cs typeface="Arial"/>
              </a:rPr>
              <a:t>e</a:t>
            </a:r>
            <a:r>
              <a:rPr sz="606" b="1" spc="3" dirty="0">
                <a:solidFill>
                  <a:srgbClr val="FFFFFF"/>
                </a:solidFill>
                <a:latin typeface="Arial"/>
                <a:cs typeface="Arial"/>
              </a:rPr>
              <a:t>ctor</a:t>
            </a:r>
            <a:r>
              <a:rPr sz="606" b="1" dirty="0">
                <a:solidFill>
                  <a:srgbClr val="FFFFFF"/>
                </a:solidFill>
                <a:latin typeface="Arial"/>
                <a:cs typeface="Arial"/>
              </a:rPr>
              <a:t> Strat</a:t>
            </a:r>
            <a:r>
              <a:rPr sz="606" b="1" spc="5" dirty="0">
                <a:solidFill>
                  <a:srgbClr val="FFFFFF"/>
                </a:solidFill>
                <a:latin typeface="Arial"/>
                <a:cs typeface="Arial"/>
              </a:rPr>
              <a:t>e</a:t>
            </a:r>
            <a:r>
              <a:rPr sz="606" b="1" spc="-5" dirty="0">
                <a:solidFill>
                  <a:srgbClr val="FFFFFF"/>
                </a:solidFill>
                <a:latin typeface="Arial"/>
                <a:cs typeface="Arial"/>
              </a:rPr>
              <a:t>g</a:t>
            </a:r>
            <a:r>
              <a:rPr sz="606" b="1" dirty="0">
                <a:solidFill>
                  <a:srgbClr val="FFFFFF"/>
                </a:solidFill>
                <a:latin typeface="Arial"/>
                <a:cs typeface="Arial"/>
              </a:rPr>
              <a:t>y,</a:t>
            </a:r>
            <a:r>
              <a:rPr sz="606" b="1" spc="3" dirty="0">
                <a:solidFill>
                  <a:srgbClr val="FFFFFF"/>
                </a:solidFill>
                <a:latin typeface="Arial"/>
                <a:cs typeface="Arial"/>
              </a:rPr>
              <a:t> </a:t>
            </a:r>
            <a:r>
              <a:rPr sz="606" b="1" dirty="0">
                <a:solidFill>
                  <a:srgbClr val="FFFFFF"/>
                </a:solidFill>
                <a:latin typeface="Arial"/>
                <a:cs typeface="Arial"/>
              </a:rPr>
              <a:t>I</a:t>
            </a:r>
            <a:r>
              <a:rPr sz="606" b="1" spc="-5" dirty="0">
                <a:solidFill>
                  <a:srgbClr val="FFFFFF"/>
                </a:solidFill>
                <a:latin typeface="Arial"/>
                <a:cs typeface="Arial"/>
              </a:rPr>
              <a:t>n</a:t>
            </a:r>
            <a:r>
              <a:rPr sz="606" b="1" spc="3" dirty="0">
                <a:solidFill>
                  <a:srgbClr val="FFFFFF"/>
                </a:solidFill>
                <a:latin typeface="Arial"/>
                <a:cs typeface="Arial"/>
              </a:rPr>
              <a:t>nov</a:t>
            </a:r>
            <a:r>
              <a:rPr sz="606" b="1" spc="-5" dirty="0">
                <a:solidFill>
                  <a:srgbClr val="FFFFFF"/>
                </a:solidFill>
                <a:latin typeface="Arial"/>
                <a:cs typeface="Arial"/>
              </a:rPr>
              <a:t>a</a:t>
            </a:r>
            <a:r>
              <a:rPr sz="606" b="1" spc="3" dirty="0">
                <a:solidFill>
                  <a:srgbClr val="FFFFFF"/>
                </a:solidFill>
                <a:latin typeface="Arial"/>
                <a:cs typeface="Arial"/>
              </a:rPr>
              <a:t>tion &amp; Eng</a:t>
            </a:r>
            <a:r>
              <a:rPr sz="606" b="1" spc="-5" dirty="0">
                <a:solidFill>
                  <a:srgbClr val="FFFFFF"/>
                </a:solidFill>
                <a:latin typeface="Arial"/>
                <a:cs typeface="Arial"/>
              </a:rPr>
              <a:t>a</a:t>
            </a:r>
            <a:r>
              <a:rPr sz="606" b="1" spc="3" dirty="0">
                <a:solidFill>
                  <a:srgbClr val="FFFFFF"/>
                </a:solidFill>
                <a:latin typeface="Arial"/>
                <a:cs typeface="Arial"/>
              </a:rPr>
              <a:t>g</a:t>
            </a:r>
            <a:r>
              <a:rPr sz="606" b="1" spc="5" dirty="0">
                <a:solidFill>
                  <a:srgbClr val="FFFFFF"/>
                </a:solidFill>
                <a:latin typeface="Arial"/>
                <a:cs typeface="Arial"/>
              </a:rPr>
              <a:t>em</a:t>
            </a:r>
            <a:r>
              <a:rPr sz="606" b="1" spc="-5" dirty="0">
                <a:solidFill>
                  <a:srgbClr val="FFFFFF"/>
                </a:solidFill>
                <a:latin typeface="Arial"/>
                <a:cs typeface="Arial"/>
              </a:rPr>
              <a:t>e</a:t>
            </a:r>
            <a:r>
              <a:rPr sz="606" b="1" spc="3" dirty="0">
                <a:solidFill>
                  <a:srgbClr val="FFFFFF"/>
                </a:solidFill>
                <a:latin typeface="Arial"/>
                <a:cs typeface="Arial"/>
              </a:rPr>
              <a:t>nt</a:t>
            </a:r>
            <a:endParaRPr sz="606">
              <a:latin typeface="Arial"/>
              <a:cs typeface="Arial"/>
            </a:endParaRPr>
          </a:p>
          <a:p>
            <a:pPr marL="335" algn="ctr">
              <a:spcBef>
                <a:spcPts val="69"/>
              </a:spcBef>
            </a:pPr>
            <a:r>
              <a:rPr sz="659" spc="11" dirty="0">
                <a:solidFill>
                  <a:srgbClr val="222B38"/>
                </a:solidFill>
                <a:latin typeface="Arial"/>
                <a:cs typeface="Arial"/>
              </a:rPr>
              <a:t>L</a:t>
            </a:r>
            <a:r>
              <a:rPr sz="659" spc="13" dirty="0">
                <a:solidFill>
                  <a:srgbClr val="222B38"/>
                </a:solidFill>
                <a:latin typeface="Arial"/>
                <a:cs typeface="Arial"/>
              </a:rPr>
              <a:t>a</a:t>
            </a:r>
            <a:r>
              <a:rPr sz="659" spc="16" dirty="0">
                <a:solidFill>
                  <a:srgbClr val="222B38"/>
                </a:solidFill>
                <a:latin typeface="Arial"/>
                <a:cs typeface="Arial"/>
              </a:rPr>
              <a:t>M</a:t>
            </a:r>
            <a:r>
              <a:rPr sz="659" spc="5" dirty="0">
                <a:solidFill>
                  <a:srgbClr val="222B38"/>
                </a:solidFill>
                <a:latin typeface="Arial"/>
                <a:cs typeface="Arial"/>
              </a:rPr>
              <a:t>ar</a:t>
            </a:r>
            <a:r>
              <a:rPr sz="659" spc="11" dirty="0">
                <a:solidFill>
                  <a:srgbClr val="222B38"/>
                </a:solidFill>
                <a:latin typeface="Arial"/>
                <a:cs typeface="Arial"/>
              </a:rPr>
              <a:t>va</a:t>
            </a:r>
            <a:r>
              <a:rPr sz="659" spc="3" dirty="0">
                <a:solidFill>
                  <a:srgbClr val="222B38"/>
                </a:solidFill>
                <a:latin typeface="Arial"/>
                <a:cs typeface="Arial"/>
              </a:rPr>
              <a:t> </a:t>
            </a:r>
            <a:r>
              <a:rPr sz="659" spc="11" dirty="0">
                <a:solidFill>
                  <a:srgbClr val="222B38"/>
                </a:solidFill>
                <a:latin typeface="Arial"/>
                <a:cs typeface="Arial"/>
              </a:rPr>
              <a:t>I</a:t>
            </a:r>
            <a:r>
              <a:rPr sz="659" spc="3" dirty="0">
                <a:solidFill>
                  <a:srgbClr val="222B38"/>
                </a:solidFill>
                <a:latin typeface="Arial"/>
                <a:cs typeface="Arial"/>
              </a:rPr>
              <a:t>v</a:t>
            </a:r>
            <a:r>
              <a:rPr sz="659" spc="13" dirty="0">
                <a:solidFill>
                  <a:srgbClr val="222B38"/>
                </a:solidFill>
                <a:latin typeface="Arial"/>
                <a:cs typeface="Arial"/>
              </a:rPr>
              <a:t>o</a:t>
            </a:r>
            <a:r>
              <a:rPr sz="659" spc="-3" dirty="0">
                <a:solidFill>
                  <a:srgbClr val="222B38"/>
                </a:solidFill>
                <a:latin typeface="Arial"/>
                <a:cs typeface="Arial"/>
              </a:rPr>
              <a:t>r</a:t>
            </a:r>
            <a:r>
              <a:rPr sz="659" spc="8" dirty="0">
                <a:solidFill>
                  <a:srgbClr val="222B38"/>
                </a:solidFill>
                <a:latin typeface="Arial"/>
                <a:cs typeface="Arial"/>
              </a:rPr>
              <a:t>y</a:t>
            </a:r>
            <a:endParaRPr sz="659">
              <a:latin typeface="Arial"/>
              <a:cs typeface="Arial"/>
            </a:endParaRPr>
          </a:p>
        </p:txBody>
      </p:sp>
      <p:sp>
        <p:nvSpPr>
          <p:cNvPr id="400" name="object 400"/>
          <p:cNvSpPr/>
          <p:nvPr/>
        </p:nvSpPr>
        <p:spPr>
          <a:xfrm>
            <a:off x="7939794" y="2768468"/>
            <a:ext cx="1143335" cy="160991"/>
          </a:xfrm>
          <a:custGeom>
            <a:avLst/>
            <a:gdLst/>
            <a:ahLst/>
            <a:cxnLst/>
            <a:rect l="l" t="t" r="r" b="b"/>
            <a:pathLst>
              <a:path w="2169159" h="305435">
                <a:moveTo>
                  <a:pt x="221749" y="0"/>
                </a:moveTo>
                <a:lnTo>
                  <a:pt x="0" y="0"/>
                </a:lnTo>
                <a:lnTo>
                  <a:pt x="0" y="221723"/>
                </a:lnTo>
                <a:lnTo>
                  <a:pt x="221749" y="304872"/>
                </a:lnTo>
                <a:lnTo>
                  <a:pt x="221749" y="0"/>
                </a:lnTo>
                <a:close/>
              </a:path>
              <a:path w="2169159" h="305435">
                <a:moveTo>
                  <a:pt x="2168930" y="0"/>
                </a:moveTo>
                <a:lnTo>
                  <a:pt x="1947180" y="0"/>
                </a:lnTo>
                <a:lnTo>
                  <a:pt x="1947180" y="304872"/>
                </a:lnTo>
                <a:lnTo>
                  <a:pt x="2168930" y="221723"/>
                </a:lnTo>
                <a:lnTo>
                  <a:pt x="2168930" y="0"/>
                </a:lnTo>
                <a:close/>
              </a:path>
            </a:pathLst>
          </a:custGeom>
          <a:solidFill>
            <a:srgbClr val="C9C9C9"/>
          </a:solidFill>
        </p:spPr>
        <p:txBody>
          <a:bodyPr wrap="square" lIns="0" tIns="0" rIns="0" bIns="0" rtlCol="0"/>
          <a:lstStyle/>
          <a:p>
            <a:endParaRPr sz="949"/>
          </a:p>
        </p:txBody>
      </p:sp>
      <p:sp>
        <p:nvSpPr>
          <p:cNvPr id="401" name="object 401"/>
          <p:cNvSpPr/>
          <p:nvPr/>
        </p:nvSpPr>
        <p:spPr>
          <a:xfrm>
            <a:off x="7939794" y="2768468"/>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402" name="object 402"/>
          <p:cNvSpPr/>
          <p:nvPr/>
        </p:nvSpPr>
        <p:spPr>
          <a:xfrm>
            <a:off x="8966126" y="2768468"/>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403" name="object 403"/>
          <p:cNvSpPr/>
          <p:nvPr/>
        </p:nvSpPr>
        <p:spPr>
          <a:xfrm>
            <a:off x="7998235" y="2395302"/>
            <a:ext cx="1026524" cy="373190"/>
          </a:xfrm>
          <a:custGeom>
            <a:avLst/>
            <a:gdLst/>
            <a:ahLst/>
            <a:cxnLst/>
            <a:rect l="l" t="t" r="r" b="b"/>
            <a:pathLst>
              <a:path w="1947544" h="708025">
                <a:moveTo>
                  <a:pt x="0" y="707966"/>
                </a:moveTo>
                <a:lnTo>
                  <a:pt x="1947180" y="707966"/>
                </a:lnTo>
                <a:lnTo>
                  <a:pt x="1947180" y="0"/>
                </a:lnTo>
                <a:lnTo>
                  <a:pt x="0" y="0"/>
                </a:lnTo>
                <a:lnTo>
                  <a:pt x="0" y="707966"/>
                </a:lnTo>
                <a:close/>
              </a:path>
            </a:pathLst>
          </a:custGeom>
          <a:solidFill>
            <a:srgbClr val="888888"/>
          </a:solidFill>
        </p:spPr>
        <p:txBody>
          <a:bodyPr wrap="square" lIns="0" tIns="0" rIns="0" bIns="0" rtlCol="0"/>
          <a:lstStyle/>
          <a:p>
            <a:endParaRPr sz="949"/>
          </a:p>
        </p:txBody>
      </p:sp>
      <p:sp>
        <p:nvSpPr>
          <p:cNvPr id="404" name="object 404"/>
          <p:cNvSpPr/>
          <p:nvPr/>
        </p:nvSpPr>
        <p:spPr>
          <a:xfrm>
            <a:off x="7998235" y="2885336"/>
            <a:ext cx="1026524" cy="58572"/>
          </a:xfrm>
          <a:custGeom>
            <a:avLst/>
            <a:gdLst/>
            <a:ahLst/>
            <a:cxnLst/>
            <a:rect l="l" t="t" r="r" b="b"/>
            <a:pathLst>
              <a:path w="1947544" h="111125">
                <a:moveTo>
                  <a:pt x="0" y="110874"/>
                </a:moveTo>
                <a:lnTo>
                  <a:pt x="1947180" y="110874"/>
                </a:lnTo>
                <a:lnTo>
                  <a:pt x="1947180" y="0"/>
                </a:lnTo>
                <a:lnTo>
                  <a:pt x="0" y="0"/>
                </a:lnTo>
                <a:lnTo>
                  <a:pt x="0" y="110874"/>
                </a:lnTo>
                <a:close/>
              </a:path>
            </a:pathLst>
          </a:custGeom>
          <a:solidFill>
            <a:srgbClr val="888888"/>
          </a:solidFill>
        </p:spPr>
        <p:txBody>
          <a:bodyPr wrap="square" lIns="0" tIns="0" rIns="0" bIns="0" rtlCol="0"/>
          <a:lstStyle/>
          <a:p>
            <a:endParaRPr sz="949"/>
          </a:p>
        </p:txBody>
      </p:sp>
      <p:sp>
        <p:nvSpPr>
          <p:cNvPr id="405" name="object 405"/>
          <p:cNvSpPr/>
          <p:nvPr/>
        </p:nvSpPr>
        <p:spPr>
          <a:xfrm>
            <a:off x="7998235" y="2395302"/>
            <a:ext cx="1026524" cy="548573"/>
          </a:xfrm>
          <a:custGeom>
            <a:avLst/>
            <a:gdLst/>
            <a:ahLst/>
            <a:cxnLst/>
            <a:rect l="l" t="t" r="r" b="b"/>
            <a:pathLst>
              <a:path w="1947544" h="1040764">
                <a:moveTo>
                  <a:pt x="0" y="1040577"/>
                </a:moveTo>
                <a:lnTo>
                  <a:pt x="1947180" y="1040577"/>
                </a:lnTo>
                <a:lnTo>
                  <a:pt x="1947180" y="0"/>
                </a:lnTo>
                <a:lnTo>
                  <a:pt x="0" y="0"/>
                </a:lnTo>
                <a:lnTo>
                  <a:pt x="0" y="1040577"/>
                </a:lnTo>
                <a:close/>
              </a:path>
            </a:pathLst>
          </a:custGeom>
          <a:ln w="12318">
            <a:solidFill>
              <a:srgbClr val="30528F"/>
            </a:solidFill>
          </a:ln>
        </p:spPr>
        <p:txBody>
          <a:bodyPr wrap="square" lIns="0" tIns="0" rIns="0" bIns="0" rtlCol="0"/>
          <a:lstStyle/>
          <a:p>
            <a:endParaRPr sz="949"/>
          </a:p>
        </p:txBody>
      </p:sp>
      <p:sp>
        <p:nvSpPr>
          <p:cNvPr id="406" name="object 406"/>
          <p:cNvSpPr/>
          <p:nvPr/>
        </p:nvSpPr>
        <p:spPr>
          <a:xfrm>
            <a:off x="7939794" y="2768461"/>
            <a:ext cx="1143335" cy="117145"/>
          </a:xfrm>
          <a:custGeom>
            <a:avLst/>
            <a:gdLst/>
            <a:ahLst/>
            <a:cxnLst/>
            <a:rect l="l" t="t" r="r" b="b"/>
            <a:pathLst>
              <a:path w="2169159" h="222250">
                <a:moveTo>
                  <a:pt x="0" y="221736"/>
                </a:moveTo>
                <a:lnTo>
                  <a:pt x="2168903" y="221736"/>
                </a:lnTo>
                <a:lnTo>
                  <a:pt x="2168903" y="0"/>
                </a:lnTo>
                <a:lnTo>
                  <a:pt x="0" y="0"/>
                </a:lnTo>
                <a:lnTo>
                  <a:pt x="0" y="221736"/>
                </a:lnTo>
                <a:close/>
              </a:path>
            </a:pathLst>
          </a:custGeom>
          <a:solidFill>
            <a:srgbClr val="FFFFFF"/>
          </a:solidFill>
        </p:spPr>
        <p:txBody>
          <a:bodyPr wrap="square" lIns="0" tIns="0" rIns="0" bIns="0" rtlCol="0"/>
          <a:lstStyle/>
          <a:p>
            <a:endParaRPr sz="949"/>
          </a:p>
        </p:txBody>
      </p:sp>
      <p:sp>
        <p:nvSpPr>
          <p:cNvPr id="407" name="object 407"/>
          <p:cNvSpPr/>
          <p:nvPr/>
        </p:nvSpPr>
        <p:spPr>
          <a:xfrm>
            <a:off x="7939794" y="2768461"/>
            <a:ext cx="1143335" cy="117145"/>
          </a:xfrm>
          <a:custGeom>
            <a:avLst/>
            <a:gdLst/>
            <a:ahLst/>
            <a:cxnLst/>
            <a:rect l="l" t="t" r="r" b="b"/>
            <a:pathLst>
              <a:path w="2169159" h="222250">
                <a:moveTo>
                  <a:pt x="0" y="221736"/>
                </a:moveTo>
                <a:lnTo>
                  <a:pt x="2168903" y="221736"/>
                </a:lnTo>
                <a:lnTo>
                  <a:pt x="216890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408" name="object 408"/>
          <p:cNvSpPr txBox="1"/>
          <p:nvPr/>
        </p:nvSpPr>
        <p:spPr>
          <a:xfrm>
            <a:off x="8231203" y="2776703"/>
            <a:ext cx="561292" cy="101438"/>
          </a:xfrm>
          <a:prstGeom prst="rect">
            <a:avLst/>
          </a:prstGeom>
        </p:spPr>
        <p:txBody>
          <a:bodyPr vert="horz" wrap="square" lIns="0" tIns="0" rIns="0" bIns="0" rtlCol="0">
            <a:spAutoFit/>
          </a:bodyPr>
          <a:lstStyle/>
          <a:p>
            <a:pPr marL="6694"/>
            <a:r>
              <a:rPr sz="659" spc="11" dirty="0">
                <a:solidFill>
                  <a:srgbClr val="222B38"/>
                </a:solidFill>
                <a:latin typeface="Arial"/>
                <a:cs typeface="Arial"/>
              </a:rPr>
              <a:t>L</a:t>
            </a:r>
            <a:r>
              <a:rPr sz="659" spc="13" dirty="0">
                <a:solidFill>
                  <a:srgbClr val="222B38"/>
                </a:solidFill>
                <a:latin typeface="Arial"/>
                <a:cs typeface="Arial"/>
              </a:rPr>
              <a:t>a</a:t>
            </a:r>
            <a:r>
              <a:rPr sz="659" spc="16" dirty="0">
                <a:solidFill>
                  <a:srgbClr val="222B38"/>
                </a:solidFill>
                <a:latin typeface="Arial"/>
                <a:cs typeface="Arial"/>
              </a:rPr>
              <a:t>M</a:t>
            </a:r>
            <a:r>
              <a:rPr sz="659" spc="5" dirty="0">
                <a:solidFill>
                  <a:srgbClr val="222B38"/>
                </a:solidFill>
                <a:latin typeface="Arial"/>
                <a:cs typeface="Arial"/>
              </a:rPr>
              <a:t>ar</a:t>
            </a:r>
            <a:r>
              <a:rPr sz="659" spc="11" dirty="0">
                <a:solidFill>
                  <a:srgbClr val="222B38"/>
                </a:solidFill>
                <a:latin typeface="Arial"/>
                <a:cs typeface="Arial"/>
              </a:rPr>
              <a:t>va</a:t>
            </a:r>
            <a:r>
              <a:rPr sz="659" spc="3" dirty="0">
                <a:solidFill>
                  <a:srgbClr val="222B38"/>
                </a:solidFill>
                <a:latin typeface="Arial"/>
                <a:cs typeface="Arial"/>
              </a:rPr>
              <a:t> </a:t>
            </a:r>
            <a:r>
              <a:rPr sz="659" spc="11" dirty="0">
                <a:solidFill>
                  <a:srgbClr val="222B38"/>
                </a:solidFill>
                <a:latin typeface="Arial"/>
                <a:cs typeface="Arial"/>
              </a:rPr>
              <a:t>I</a:t>
            </a:r>
            <a:r>
              <a:rPr sz="659" spc="3" dirty="0">
                <a:solidFill>
                  <a:srgbClr val="222B38"/>
                </a:solidFill>
                <a:latin typeface="Arial"/>
                <a:cs typeface="Arial"/>
              </a:rPr>
              <a:t>v</a:t>
            </a:r>
            <a:r>
              <a:rPr sz="659" spc="13" dirty="0">
                <a:solidFill>
                  <a:srgbClr val="222B38"/>
                </a:solidFill>
                <a:latin typeface="Arial"/>
                <a:cs typeface="Arial"/>
              </a:rPr>
              <a:t>o</a:t>
            </a:r>
            <a:r>
              <a:rPr sz="659" spc="-3" dirty="0">
                <a:solidFill>
                  <a:srgbClr val="222B38"/>
                </a:solidFill>
                <a:latin typeface="Arial"/>
                <a:cs typeface="Arial"/>
              </a:rPr>
              <a:t>r</a:t>
            </a:r>
            <a:r>
              <a:rPr sz="659" spc="8" dirty="0">
                <a:solidFill>
                  <a:srgbClr val="222B38"/>
                </a:solidFill>
                <a:latin typeface="Arial"/>
                <a:cs typeface="Arial"/>
              </a:rPr>
              <a:t>y</a:t>
            </a:r>
            <a:endParaRPr sz="659">
              <a:latin typeface="Arial"/>
              <a:cs typeface="Arial"/>
            </a:endParaRPr>
          </a:p>
        </p:txBody>
      </p:sp>
      <p:sp>
        <p:nvSpPr>
          <p:cNvPr id="409" name="object 409"/>
          <p:cNvSpPr txBox="1"/>
          <p:nvPr/>
        </p:nvSpPr>
        <p:spPr>
          <a:xfrm>
            <a:off x="8042169" y="2488658"/>
            <a:ext cx="922098" cy="276742"/>
          </a:xfrm>
          <a:prstGeom prst="rect">
            <a:avLst/>
          </a:prstGeom>
        </p:spPr>
        <p:txBody>
          <a:bodyPr vert="horz" wrap="square" lIns="0" tIns="0" rIns="0" bIns="0" rtlCol="0">
            <a:spAutoFit/>
          </a:bodyPr>
          <a:lstStyle/>
          <a:p>
            <a:pPr marL="6359" marR="2678" algn="ctr">
              <a:lnSpc>
                <a:spcPct val="101200"/>
              </a:lnSpc>
            </a:pPr>
            <a:r>
              <a:rPr sz="606" b="1" spc="3" dirty="0">
                <a:solidFill>
                  <a:srgbClr val="FFFFFF"/>
                </a:solidFill>
                <a:latin typeface="Arial"/>
                <a:cs typeface="Arial"/>
              </a:rPr>
              <a:t>Depu</a:t>
            </a:r>
            <a:r>
              <a:rPr sz="606" b="1" spc="-8" dirty="0">
                <a:solidFill>
                  <a:srgbClr val="FFFFFF"/>
                </a:solidFill>
                <a:latin typeface="Arial"/>
                <a:cs typeface="Arial"/>
              </a:rPr>
              <a:t>t</a:t>
            </a:r>
            <a:r>
              <a:rPr sz="606" b="1" spc="3" dirty="0">
                <a:solidFill>
                  <a:srgbClr val="FFFFFF"/>
                </a:solidFill>
                <a:latin typeface="Arial"/>
                <a:cs typeface="Arial"/>
              </a:rPr>
              <a:t>y Di</a:t>
            </a:r>
            <a:r>
              <a:rPr sz="606" b="1" spc="5" dirty="0">
                <a:solidFill>
                  <a:srgbClr val="FFFFFF"/>
                </a:solidFill>
                <a:latin typeface="Arial"/>
                <a:cs typeface="Arial"/>
              </a:rPr>
              <a:t>v</a:t>
            </a:r>
            <a:r>
              <a:rPr sz="606" b="1" dirty="0">
                <a:solidFill>
                  <a:srgbClr val="FFFFFF"/>
                </a:solidFill>
                <a:latin typeface="Arial"/>
                <a:cs typeface="Arial"/>
              </a:rPr>
              <a:t>i</a:t>
            </a:r>
            <a:r>
              <a:rPr sz="606" b="1" spc="-3" dirty="0">
                <a:solidFill>
                  <a:srgbClr val="FFFFFF"/>
                </a:solidFill>
                <a:latin typeface="Arial"/>
                <a:cs typeface="Arial"/>
              </a:rPr>
              <a:t>s</a:t>
            </a:r>
            <a:r>
              <a:rPr sz="606" b="1" spc="3" dirty="0">
                <a:solidFill>
                  <a:srgbClr val="FFFFFF"/>
                </a:solidFill>
                <a:latin typeface="Arial"/>
                <a:cs typeface="Arial"/>
              </a:rPr>
              <a:t>ion Dir</a:t>
            </a:r>
            <a:r>
              <a:rPr sz="606" b="1" spc="-5" dirty="0">
                <a:solidFill>
                  <a:srgbClr val="FFFFFF"/>
                </a:solidFill>
                <a:latin typeface="Arial"/>
                <a:cs typeface="Arial"/>
              </a:rPr>
              <a:t>e</a:t>
            </a:r>
            <a:r>
              <a:rPr sz="606" b="1" spc="3" dirty="0">
                <a:solidFill>
                  <a:srgbClr val="FFFFFF"/>
                </a:solidFill>
                <a:latin typeface="Arial"/>
                <a:cs typeface="Arial"/>
              </a:rPr>
              <a:t>ctor</a:t>
            </a:r>
            <a:r>
              <a:rPr sz="606" b="1" dirty="0">
                <a:solidFill>
                  <a:srgbClr val="FFFFFF"/>
                </a:solidFill>
                <a:latin typeface="Arial"/>
                <a:cs typeface="Arial"/>
              </a:rPr>
              <a:t> Strat</a:t>
            </a:r>
            <a:r>
              <a:rPr sz="606" b="1" spc="5" dirty="0">
                <a:solidFill>
                  <a:srgbClr val="FFFFFF"/>
                </a:solidFill>
                <a:latin typeface="Arial"/>
                <a:cs typeface="Arial"/>
              </a:rPr>
              <a:t>e</a:t>
            </a:r>
            <a:r>
              <a:rPr sz="606" b="1" spc="-5" dirty="0">
                <a:solidFill>
                  <a:srgbClr val="FFFFFF"/>
                </a:solidFill>
                <a:latin typeface="Arial"/>
                <a:cs typeface="Arial"/>
              </a:rPr>
              <a:t>g</a:t>
            </a:r>
            <a:r>
              <a:rPr sz="606" b="1" dirty="0">
                <a:solidFill>
                  <a:srgbClr val="FFFFFF"/>
                </a:solidFill>
                <a:latin typeface="Arial"/>
                <a:cs typeface="Arial"/>
              </a:rPr>
              <a:t>y,</a:t>
            </a:r>
            <a:r>
              <a:rPr sz="606" b="1" spc="3" dirty="0">
                <a:solidFill>
                  <a:srgbClr val="FFFFFF"/>
                </a:solidFill>
                <a:latin typeface="Arial"/>
                <a:cs typeface="Arial"/>
              </a:rPr>
              <a:t> </a:t>
            </a:r>
            <a:r>
              <a:rPr sz="606" b="1" dirty="0">
                <a:solidFill>
                  <a:srgbClr val="FFFFFF"/>
                </a:solidFill>
                <a:latin typeface="Arial"/>
                <a:cs typeface="Arial"/>
              </a:rPr>
              <a:t>I</a:t>
            </a:r>
            <a:r>
              <a:rPr sz="606" b="1" spc="-5" dirty="0">
                <a:solidFill>
                  <a:srgbClr val="FFFFFF"/>
                </a:solidFill>
                <a:latin typeface="Arial"/>
                <a:cs typeface="Arial"/>
              </a:rPr>
              <a:t>n</a:t>
            </a:r>
            <a:r>
              <a:rPr sz="606" b="1" spc="3" dirty="0">
                <a:solidFill>
                  <a:srgbClr val="FFFFFF"/>
                </a:solidFill>
                <a:latin typeface="Arial"/>
                <a:cs typeface="Arial"/>
              </a:rPr>
              <a:t>nov</a:t>
            </a:r>
            <a:r>
              <a:rPr sz="606" b="1" spc="-5" dirty="0">
                <a:solidFill>
                  <a:srgbClr val="FFFFFF"/>
                </a:solidFill>
                <a:latin typeface="Arial"/>
                <a:cs typeface="Arial"/>
              </a:rPr>
              <a:t>a</a:t>
            </a:r>
            <a:r>
              <a:rPr sz="606" b="1" spc="3" dirty="0">
                <a:solidFill>
                  <a:srgbClr val="FFFFFF"/>
                </a:solidFill>
                <a:latin typeface="Arial"/>
                <a:cs typeface="Arial"/>
              </a:rPr>
              <a:t>tion &amp; Eng</a:t>
            </a:r>
            <a:r>
              <a:rPr sz="606" b="1" spc="-5" dirty="0">
                <a:solidFill>
                  <a:srgbClr val="FFFFFF"/>
                </a:solidFill>
                <a:latin typeface="Arial"/>
                <a:cs typeface="Arial"/>
              </a:rPr>
              <a:t>a</a:t>
            </a:r>
            <a:r>
              <a:rPr sz="606" b="1" spc="3" dirty="0">
                <a:solidFill>
                  <a:srgbClr val="FFFFFF"/>
                </a:solidFill>
                <a:latin typeface="Arial"/>
                <a:cs typeface="Arial"/>
              </a:rPr>
              <a:t>g</a:t>
            </a:r>
            <a:r>
              <a:rPr sz="606" b="1" spc="5" dirty="0">
                <a:solidFill>
                  <a:srgbClr val="FFFFFF"/>
                </a:solidFill>
                <a:latin typeface="Arial"/>
                <a:cs typeface="Arial"/>
              </a:rPr>
              <a:t>em</a:t>
            </a:r>
            <a:r>
              <a:rPr sz="606" b="1" spc="-5" dirty="0">
                <a:solidFill>
                  <a:srgbClr val="FFFFFF"/>
                </a:solidFill>
                <a:latin typeface="Arial"/>
                <a:cs typeface="Arial"/>
              </a:rPr>
              <a:t>e</a:t>
            </a:r>
            <a:r>
              <a:rPr sz="606" b="1" spc="3" dirty="0">
                <a:solidFill>
                  <a:srgbClr val="FFFFFF"/>
                </a:solidFill>
                <a:latin typeface="Arial"/>
                <a:cs typeface="Arial"/>
              </a:rPr>
              <a:t>nt</a:t>
            </a:r>
            <a:endParaRPr sz="606">
              <a:latin typeface="Arial"/>
              <a:cs typeface="Arial"/>
            </a:endParaRPr>
          </a:p>
        </p:txBody>
      </p:sp>
      <p:sp>
        <p:nvSpPr>
          <p:cNvPr id="410" name="object 410"/>
          <p:cNvSpPr/>
          <p:nvPr/>
        </p:nvSpPr>
        <p:spPr>
          <a:xfrm>
            <a:off x="8647758" y="3378375"/>
            <a:ext cx="1049284" cy="160991"/>
          </a:xfrm>
          <a:custGeom>
            <a:avLst/>
            <a:gdLst/>
            <a:ahLst/>
            <a:cxnLst/>
            <a:rect l="l" t="t" r="r" b="b"/>
            <a:pathLst>
              <a:path w="1990725" h="305434">
                <a:moveTo>
                  <a:pt x="221723" y="0"/>
                </a:moveTo>
                <a:lnTo>
                  <a:pt x="0" y="0"/>
                </a:lnTo>
                <a:lnTo>
                  <a:pt x="0" y="221749"/>
                </a:lnTo>
                <a:lnTo>
                  <a:pt x="221723" y="304899"/>
                </a:lnTo>
                <a:lnTo>
                  <a:pt x="221723" y="0"/>
                </a:lnTo>
                <a:close/>
              </a:path>
              <a:path w="1990725" h="305434">
                <a:moveTo>
                  <a:pt x="1990358" y="0"/>
                </a:moveTo>
                <a:lnTo>
                  <a:pt x="1768635" y="0"/>
                </a:lnTo>
                <a:lnTo>
                  <a:pt x="1768635" y="304899"/>
                </a:lnTo>
                <a:lnTo>
                  <a:pt x="1990358" y="221749"/>
                </a:lnTo>
                <a:lnTo>
                  <a:pt x="1990358" y="0"/>
                </a:lnTo>
                <a:close/>
              </a:path>
            </a:pathLst>
          </a:custGeom>
          <a:solidFill>
            <a:srgbClr val="C9C9C9"/>
          </a:solidFill>
        </p:spPr>
        <p:txBody>
          <a:bodyPr wrap="square" lIns="0" tIns="0" rIns="0" bIns="0" rtlCol="0"/>
          <a:lstStyle/>
          <a:p>
            <a:endParaRPr sz="949"/>
          </a:p>
        </p:txBody>
      </p:sp>
      <p:sp>
        <p:nvSpPr>
          <p:cNvPr id="411" name="object 411"/>
          <p:cNvSpPr/>
          <p:nvPr/>
        </p:nvSpPr>
        <p:spPr>
          <a:xfrm>
            <a:off x="8647757" y="3378375"/>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412" name="object 412"/>
          <p:cNvSpPr/>
          <p:nvPr/>
        </p:nvSpPr>
        <p:spPr>
          <a:xfrm>
            <a:off x="9579981" y="3378375"/>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413" name="object 413"/>
          <p:cNvSpPr/>
          <p:nvPr/>
        </p:nvSpPr>
        <p:spPr>
          <a:xfrm>
            <a:off x="8706184" y="3158866"/>
            <a:ext cx="932474" cy="394946"/>
          </a:xfrm>
          <a:custGeom>
            <a:avLst/>
            <a:gdLst/>
            <a:ahLst/>
            <a:cxnLst/>
            <a:rect l="l" t="t" r="r" b="b"/>
            <a:pathLst>
              <a:path w="1769109" h="749300">
                <a:moveTo>
                  <a:pt x="0" y="749055"/>
                </a:moveTo>
                <a:lnTo>
                  <a:pt x="1768635" y="749055"/>
                </a:lnTo>
                <a:lnTo>
                  <a:pt x="1768635" y="0"/>
                </a:lnTo>
                <a:lnTo>
                  <a:pt x="0" y="0"/>
                </a:lnTo>
                <a:lnTo>
                  <a:pt x="0" y="749055"/>
                </a:lnTo>
                <a:close/>
              </a:path>
            </a:pathLst>
          </a:custGeom>
          <a:ln w="4106">
            <a:solidFill>
              <a:srgbClr val="C7C7C7"/>
            </a:solidFill>
          </a:ln>
        </p:spPr>
        <p:txBody>
          <a:bodyPr wrap="square" lIns="0" tIns="0" rIns="0" bIns="0" rtlCol="0"/>
          <a:lstStyle/>
          <a:p>
            <a:endParaRPr sz="949"/>
          </a:p>
        </p:txBody>
      </p:sp>
      <p:sp>
        <p:nvSpPr>
          <p:cNvPr id="414" name="object 414"/>
          <p:cNvSpPr/>
          <p:nvPr/>
        </p:nvSpPr>
        <p:spPr>
          <a:xfrm>
            <a:off x="8647758" y="3378382"/>
            <a:ext cx="1049284" cy="117145"/>
          </a:xfrm>
          <a:custGeom>
            <a:avLst/>
            <a:gdLst/>
            <a:ahLst/>
            <a:cxnLst/>
            <a:rect l="l" t="t" r="r" b="b"/>
            <a:pathLst>
              <a:path w="1990725" h="222250">
                <a:moveTo>
                  <a:pt x="0" y="221736"/>
                </a:moveTo>
                <a:lnTo>
                  <a:pt x="1990384" y="221736"/>
                </a:lnTo>
                <a:lnTo>
                  <a:pt x="1990384" y="0"/>
                </a:lnTo>
                <a:lnTo>
                  <a:pt x="0" y="0"/>
                </a:lnTo>
                <a:lnTo>
                  <a:pt x="0" y="221736"/>
                </a:lnTo>
                <a:close/>
              </a:path>
            </a:pathLst>
          </a:custGeom>
          <a:ln w="4106">
            <a:solidFill>
              <a:srgbClr val="4671C4"/>
            </a:solidFill>
          </a:ln>
        </p:spPr>
        <p:txBody>
          <a:bodyPr wrap="square" lIns="0" tIns="0" rIns="0" bIns="0" rtlCol="0"/>
          <a:lstStyle/>
          <a:p>
            <a:endParaRPr sz="949"/>
          </a:p>
        </p:txBody>
      </p:sp>
      <p:sp>
        <p:nvSpPr>
          <p:cNvPr id="415" name="object 415"/>
          <p:cNvSpPr/>
          <p:nvPr/>
        </p:nvSpPr>
        <p:spPr>
          <a:xfrm>
            <a:off x="8647758" y="3378375"/>
            <a:ext cx="1049284" cy="160991"/>
          </a:xfrm>
          <a:custGeom>
            <a:avLst/>
            <a:gdLst/>
            <a:ahLst/>
            <a:cxnLst/>
            <a:rect l="l" t="t" r="r" b="b"/>
            <a:pathLst>
              <a:path w="1990725" h="305434">
                <a:moveTo>
                  <a:pt x="221723" y="0"/>
                </a:moveTo>
                <a:lnTo>
                  <a:pt x="0" y="0"/>
                </a:lnTo>
                <a:lnTo>
                  <a:pt x="0" y="221749"/>
                </a:lnTo>
                <a:lnTo>
                  <a:pt x="221723" y="304899"/>
                </a:lnTo>
                <a:lnTo>
                  <a:pt x="221723" y="0"/>
                </a:lnTo>
                <a:close/>
              </a:path>
              <a:path w="1990725" h="305434">
                <a:moveTo>
                  <a:pt x="1990358" y="0"/>
                </a:moveTo>
                <a:lnTo>
                  <a:pt x="1768635" y="0"/>
                </a:lnTo>
                <a:lnTo>
                  <a:pt x="1768635" y="304899"/>
                </a:lnTo>
                <a:lnTo>
                  <a:pt x="1990358" y="221749"/>
                </a:lnTo>
                <a:lnTo>
                  <a:pt x="1990358" y="0"/>
                </a:lnTo>
                <a:close/>
              </a:path>
            </a:pathLst>
          </a:custGeom>
          <a:solidFill>
            <a:srgbClr val="C9C9C9"/>
          </a:solidFill>
        </p:spPr>
        <p:txBody>
          <a:bodyPr wrap="square" lIns="0" tIns="0" rIns="0" bIns="0" rtlCol="0"/>
          <a:lstStyle/>
          <a:p>
            <a:endParaRPr sz="949"/>
          </a:p>
        </p:txBody>
      </p:sp>
      <p:sp>
        <p:nvSpPr>
          <p:cNvPr id="416" name="object 416"/>
          <p:cNvSpPr/>
          <p:nvPr/>
        </p:nvSpPr>
        <p:spPr>
          <a:xfrm>
            <a:off x="8647757" y="3378375"/>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417" name="object 417"/>
          <p:cNvSpPr/>
          <p:nvPr/>
        </p:nvSpPr>
        <p:spPr>
          <a:xfrm>
            <a:off x="9579981" y="3378375"/>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418" name="object 418"/>
          <p:cNvSpPr/>
          <p:nvPr/>
        </p:nvSpPr>
        <p:spPr>
          <a:xfrm>
            <a:off x="8706184" y="3158866"/>
            <a:ext cx="932474" cy="394946"/>
          </a:xfrm>
          <a:custGeom>
            <a:avLst/>
            <a:gdLst/>
            <a:ahLst/>
            <a:cxnLst/>
            <a:rect l="l" t="t" r="r" b="b"/>
            <a:pathLst>
              <a:path w="1769109" h="749300">
                <a:moveTo>
                  <a:pt x="0" y="749055"/>
                </a:moveTo>
                <a:lnTo>
                  <a:pt x="1768635" y="749055"/>
                </a:lnTo>
                <a:lnTo>
                  <a:pt x="1768635" y="0"/>
                </a:lnTo>
                <a:lnTo>
                  <a:pt x="0" y="0"/>
                </a:lnTo>
                <a:lnTo>
                  <a:pt x="0" y="749055"/>
                </a:lnTo>
                <a:close/>
              </a:path>
            </a:pathLst>
          </a:custGeom>
          <a:ln w="4106">
            <a:solidFill>
              <a:srgbClr val="C7C7C7"/>
            </a:solidFill>
          </a:ln>
        </p:spPr>
        <p:txBody>
          <a:bodyPr wrap="square" lIns="0" tIns="0" rIns="0" bIns="0" rtlCol="0"/>
          <a:lstStyle/>
          <a:p>
            <a:endParaRPr sz="949"/>
          </a:p>
        </p:txBody>
      </p:sp>
      <p:sp>
        <p:nvSpPr>
          <p:cNvPr id="419" name="object 419"/>
          <p:cNvSpPr/>
          <p:nvPr/>
        </p:nvSpPr>
        <p:spPr>
          <a:xfrm>
            <a:off x="8647757" y="3378382"/>
            <a:ext cx="990712" cy="117145"/>
          </a:xfrm>
          <a:custGeom>
            <a:avLst/>
            <a:gdLst/>
            <a:ahLst/>
            <a:cxnLst/>
            <a:rect l="l" t="t" r="r" b="b"/>
            <a:pathLst>
              <a:path w="1879600" h="222250">
                <a:moveTo>
                  <a:pt x="0" y="221736"/>
                </a:moveTo>
                <a:lnTo>
                  <a:pt x="1879483" y="221736"/>
                </a:lnTo>
                <a:lnTo>
                  <a:pt x="1879483" y="0"/>
                </a:lnTo>
                <a:lnTo>
                  <a:pt x="0" y="0"/>
                </a:lnTo>
                <a:lnTo>
                  <a:pt x="0" y="221736"/>
                </a:lnTo>
                <a:close/>
              </a:path>
            </a:pathLst>
          </a:custGeom>
          <a:solidFill>
            <a:srgbClr val="FFFFFF"/>
          </a:solidFill>
        </p:spPr>
        <p:txBody>
          <a:bodyPr wrap="square" lIns="0" tIns="0" rIns="0" bIns="0" rtlCol="0"/>
          <a:lstStyle/>
          <a:p>
            <a:endParaRPr sz="949"/>
          </a:p>
        </p:txBody>
      </p:sp>
      <p:sp>
        <p:nvSpPr>
          <p:cNvPr id="420" name="object 420"/>
          <p:cNvSpPr/>
          <p:nvPr/>
        </p:nvSpPr>
        <p:spPr>
          <a:xfrm>
            <a:off x="8647758" y="3378382"/>
            <a:ext cx="1049284" cy="117145"/>
          </a:xfrm>
          <a:custGeom>
            <a:avLst/>
            <a:gdLst/>
            <a:ahLst/>
            <a:cxnLst/>
            <a:rect l="l" t="t" r="r" b="b"/>
            <a:pathLst>
              <a:path w="1990725" h="222250">
                <a:moveTo>
                  <a:pt x="0" y="221736"/>
                </a:moveTo>
                <a:lnTo>
                  <a:pt x="1990384" y="221736"/>
                </a:lnTo>
                <a:lnTo>
                  <a:pt x="1990384" y="0"/>
                </a:lnTo>
                <a:lnTo>
                  <a:pt x="0" y="0"/>
                </a:lnTo>
                <a:lnTo>
                  <a:pt x="0" y="221736"/>
                </a:lnTo>
                <a:close/>
              </a:path>
            </a:pathLst>
          </a:custGeom>
          <a:ln w="4106">
            <a:solidFill>
              <a:srgbClr val="4671C4"/>
            </a:solidFill>
          </a:ln>
        </p:spPr>
        <p:txBody>
          <a:bodyPr wrap="square" lIns="0" tIns="0" rIns="0" bIns="0" rtlCol="0"/>
          <a:lstStyle/>
          <a:p>
            <a:endParaRPr sz="949"/>
          </a:p>
        </p:txBody>
      </p:sp>
      <p:sp>
        <p:nvSpPr>
          <p:cNvPr id="421" name="object 421"/>
          <p:cNvSpPr txBox="1"/>
          <p:nvPr/>
        </p:nvSpPr>
        <p:spPr>
          <a:xfrm>
            <a:off x="8706184" y="3158866"/>
            <a:ext cx="932474" cy="183127"/>
          </a:xfrm>
          <a:prstGeom prst="rect">
            <a:avLst/>
          </a:prstGeom>
        </p:spPr>
        <p:txBody>
          <a:bodyPr vert="horz" wrap="square" lIns="0" tIns="0" rIns="0" bIns="0" rtlCol="0">
            <a:spAutoFit/>
          </a:bodyPr>
          <a:lstStyle/>
          <a:p>
            <a:pPr marL="176726"/>
            <a:r>
              <a:rPr sz="501" spc="5" dirty="0">
                <a:solidFill>
                  <a:srgbClr val="222B38"/>
                </a:solidFill>
                <a:latin typeface="Arial"/>
                <a:cs typeface="Arial"/>
              </a:rPr>
              <a:t>E</a:t>
            </a:r>
            <a:r>
              <a:rPr sz="501" spc="-3" dirty="0">
                <a:solidFill>
                  <a:srgbClr val="222B38"/>
                </a:solidFill>
                <a:latin typeface="Arial"/>
                <a:cs typeface="Arial"/>
              </a:rPr>
              <a:t>x</a:t>
            </a:r>
            <a:r>
              <a:rPr sz="501" spc="5" dirty="0">
                <a:solidFill>
                  <a:srgbClr val="222B38"/>
                </a:solidFill>
                <a:latin typeface="Arial"/>
                <a:cs typeface="Arial"/>
              </a:rPr>
              <a:t>e</a:t>
            </a:r>
            <a:r>
              <a:rPr sz="501" spc="-3" dirty="0">
                <a:solidFill>
                  <a:srgbClr val="222B38"/>
                </a:solidFill>
                <a:latin typeface="Arial"/>
                <a:cs typeface="Arial"/>
              </a:rPr>
              <a:t>c</a:t>
            </a:r>
            <a:r>
              <a:rPr sz="501" spc="5" dirty="0">
                <a:solidFill>
                  <a:srgbClr val="222B38"/>
                </a:solidFill>
                <a:latin typeface="Arial"/>
                <a:cs typeface="Arial"/>
              </a:rPr>
              <a:t>u</a:t>
            </a:r>
            <a:r>
              <a:rPr sz="501" spc="-3" dirty="0">
                <a:solidFill>
                  <a:srgbClr val="222B38"/>
                </a:solidFill>
                <a:latin typeface="Arial"/>
                <a:cs typeface="Arial"/>
              </a:rPr>
              <a:t>t</a:t>
            </a:r>
            <a:r>
              <a:rPr sz="501" dirty="0">
                <a:solidFill>
                  <a:srgbClr val="222B38"/>
                </a:solidFill>
                <a:latin typeface="Arial"/>
                <a:cs typeface="Arial"/>
              </a:rPr>
              <a:t>i</a:t>
            </a:r>
            <a:r>
              <a:rPr sz="501" spc="-3" dirty="0">
                <a:solidFill>
                  <a:srgbClr val="222B38"/>
                </a:solidFill>
                <a:latin typeface="Arial"/>
                <a:cs typeface="Arial"/>
              </a:rPr>
              <a:t>v</a:t>
            </a:r>
            <a:r>
              <a:rPr sz="501" spc="5" dirty="0">
                <a:solidFill>
                  <a:srgbClr val="222B38"/>
                </a:solidFill>
                <a:latin typeface="Arial"/>
                <a:cs typeface="Arial"/>
              </a:rPr>
              <a:t>e</a:t>
            </a:r>
            <a:r>
              <a:rPr sz="501" spc="-3" dirty="0">
                <a:solidFill>
                  <a:srgbClr val="222B38"/>
                </a:solidFill>
                <a:latin typeface="Arial"/>
                <a:cs typeface="Arial"/>
              </a:rPr>
              <a:t> </a:t>
            </a:r>
            <a:r>
              <a:rPr sz="501" spc="5" dirty="0">
                <a:solidFill>
                  <a:srgbClr val="222B38"/>
                </a:solidFill>
                <a:latin typeface="Arial"/>
                <a:cs typeface="Arial"/>
              </a:rPr>
              <a:t>A</a:t>
            </a:r>
            <a:r>
              <a:rPr sz="501" spc="-3" dirty="0">
                <a:solidFill>
                  <a:srgbClr val="222B38"/>
                </a:solidFill>
                <a:latin typeface="Arial"/>
                <a:cs typeface="Arial"/>
              </a:rPr>
              <a:t>s</a:t>
            </a:r>
            <a:r>
              <a:rPr sz="501" spc="5" dirty="0">
                <a:solidFill>
                  <a:srgbClr val="222B38"/>
                </a:solidFill>
                <a:latin typeface="Arial"/>
                <a:cs typeface="Arial"/>
              </a:rPr>
              <a:t>s</a:t>
            </a:r>
            <a:r>
              <a:rPr sz="501" spc="-11" dirty="0">
                <a:solidFill>
                  <a:srgbClr val="222B38"/>
                </a:solidFill>
                <a:latin typeface="Arial"/>
                <a:cs typeface="Arial"/>
              </a:rPr>
              <a:t>i</a:t>
            </a:r>
            <a:r>
              <a:rPr sz="501" spc="5" dirty="0">
                <a:solidFill>
                  <a:srgbClr val="222B38"/>
                </a:solidFill>
                <a:latin typeface="Arial"/>
                <a:cs typeface="Arial"/>
              </a:rPr>
              <a:t>s</a:t>
            </a:r>
            <a:r>
              <a:rPr sz="501" spc="-3" dirty="0">
                <a:solidFill>
                  <a:srgbClr val="222B38"/>
                </a:solidFill>
                <a:latin typeface="Arial"/>
                <a:cs typeface="Arial"/>
              </a:rPr>
              <a:t>t</a:t>
            </a:r>
            <a:r>
              <a:rPr sz="501" spc="3" dirty="0">
                <a:solidFill>
                  <a:srgbClr val="222B38"/>
                </a:solidFill>
                <a:latin typeface="Arial"/>
                <a:cs typeface="Arial"/>
              </a:rPr>
              <a:t>ant</a:t>
            </a:r>
            <a:endParaRPr sz="501">
              <a:latin typeface="Arial"/>
              <a:cs typeface="Arial"/>
            </a:endParaRPr>
          </a:p>
          <a:p>
            <a:pPr marL="187437">
              <a:spcBef>
                <a:spcPts val="90"/>
              </a:spcBef>
            </a:pPr>
            <a:r>
              <a:rPr sz="606" spc="3" dirty="0">
                <a:solidFill>
                  <a:srgbClr val="222B38"/>
                </a:solidFill>
                <a:latin typeface="Arial"/>
                <a:cs typeface="Arial"/>
              </a:rPr>
              <a:t>Sa</a:t>
            </a:r>
            <a:r>
              <a:rPr sz="606" spc="-8" dirty="0">
                <a:solidFill>
                  <a:srgbClr val="222B38"/>
                </a:solidFill>
                <a:latin typeface="Arial"/>
                <a:cs typeface="Arial"/>
              </a:rPr>
              <a:t>l</a:t>
            </a:r>
            <a:r>
              <a:rPr sz="606" spc="3" dirty="0">
                <a:solidFill>
                  <a:srgbClr val="222B38"/>
                </a:solidFill>
                <a:latin typeface="Arial"/>
                <a:cs typeface="Arial"/>
              </a:rPr>
              <a:t>ena</a:t>
            </a:r>
            <a:r>
              <a:rPr sz="606" spc="-5" dirty="0">
                <a:solidFill>
                  <a:srgbClr val="222B38"/>
                </a:solidFill>
                <a:latin typeface="Arial"/>
                <a:cs typeface="Arial"/>
              </a:rPr>
              <a:t> </a:t>
            </a:r>
            <a:r>
              <a:rPr sz="606" spc="5" dirty="0">
                <a:solidFill>
                  <a:srgbClr val="222B38"/>
                </a:solidFill>
                <a:latin typeface="Arial"/>
                <a:cs typeface="Arial"/>
              </a:rPr>
              <a:t>M</a:t>
            </a:r>
            <a:r>
              <a:rPr sz="606" dirty="0">
                <a:solidFill>
                  <a:srgbClr val="222B38"/>
                </a:solidFill>
                <a:latin typeface="Arial"/>
                <a:cs typeface="Arial"/>
              </a:rPr>
              <a:t>.</a:t>
            </a:r>
            <a:r>
              <a:rPr sz="606" spc="3" dirty="0">
                <a:solidFill>
                  <a:srgbClr val="222B38"/>
                </a:solidFill>
                <a:latin typeface="Arial"/>
                <a:cs typeface="Arial"/>
              </a:rPr>
              <a:t> P</a:t>
            </a:r>
            <a:r>
              <a:rPr sz="606" spc="-5" dirty="0">
                <a:solidFill>
                  <a:srgbClr val="222B38"/>
                </a:solidFill>
                <a:latin typeface="Arial"/>
                <a:cs typeface="Arial"/>
              </a:rPr>
              <a:t>e</a:t>
            </a:r>
            <a:r>
              <a:rPr sz="606" dirty="0">
                <a:solidFill>
                  <a:srgbClr val="222B38"/>
                </a:solidFill>
                <a:latin typeface="Arial"/>
                <a:cs typeface="Arial"/>
              </a:rPr>
              <a:t>rry</a:t>
            </a:r>
            <a:endParaRPr sz="606">
              <a:latin typeface="Arial"/>
              <a:cs typeface="Arial"/>
            </a:endParaRPr>
          </a:p>
        </p:txBody>
      </p:sp>
      <p:sp>
        <p:nvSpPr>
          <p:cNvPr id="422" name="object 422"/>
          <p:cNvSpPr/>
          <p:nvPr/>
        </p:nvSpPr>
        <p:spPr>
          <a:xfrm>
            <a:off x="8647758" y="3378375"/>
            <a:ext cx="1049284" cy="160991"/>
          </a:xfrm>
          <a:custGeom>
            <a:avLst/>
            <a:gdLst/>
            <a:ahLst/>
            <a:cxnLst/>
            <a:rect l="l" t="t" r="r" b="b"/>
            <a:pathLst>
              <a:path w="1990725" h="305434">
                <a:moveTo>
                  <a:pt x="221723" y="0"/>
                </a:moveTo>
                <a:lnTo>
                  <a:pt x="0" y="0"/>
                </a:lnTo>
                <a:lnTo>
                  <a:pt x="0" y="221749"/>
                </a:lnTo>
                <a:lnTo>
                  <a:pt x="221723" y="304899"/>
                </a:lnTo>
                <a:lnTo>
                  <a:pt x="221723" y="0"/>
                </a:lnTo>
                <a:close/>
              </a:path>
              <a:path w="1990725" h="305434">
                <a:moveTo>
                  <a:pt x="1990358" y="0"/>
                </a:moveTo>
                <a:lnTo>
                  <a:pt x="1768635" y="0"/>
                </a:lnTo>
                <a:lnTo>
                  <a:pt x="1768635" y="304899"/>
                </a:lnTo>
                <a:lnTo>
                  <a:pt x="1990358" y="221749"/>
                </a:lnTo>
                <a:lnTo>
                  <a:pt x="1990358" y="0"/>
                </a:lnTo>
                <a:close/>
              </a:path>
            </a:pathLst>
          </a:custGeom>
          <a:solidFill>
            <a:srgbClr val="C9C9C9"/>
          </a:solidFill>
        </p:spPr>
        <p:txBody>
          <a:bodyPr wrap="square" lIns="0" tIns="0" rIns="0" bIns="0" rtlCol="0"/>
          <a:lstStyle/>
          <a:p>
            <a:endParaRPr sz="949"/>
          </a:p>
        </p:txBody>
      </p:sp>
      <p:sp>
        <p:nvSpPr>
          <p:cNvPr id="423" name="object 423"/>
          <p:cNvSpPr/>
          <p:nvPr/>
        </p:nvSpPr>
        <p:spPr>
          <a:xfrm>
            <a:off x="8647757" y="3378375"/>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424" name="object 424"/>
          <p:cNvSpPr/>
          <p:nvPr/>
        </p:nvSpPr>
        <p:spPr>
          <a:xfrm>
            <a:off x="9579981" y="3378375"/>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425" name="object 425"/>
          <p:cNvSpPr/>
          <p:nvPr/>
        </p:nvSpPr>
        <p:spPr>
          <a:xfrm>
            <a:off x="8706184" y="3158866"/>
            <a:ext cx="932474" cy="219563"/>
          </a:xfrm>
          <a:custGeom>
            <a:avLst/>
            <a:gdLst/>
            <a:ahLst/>
            <a:cxnLst/>
            <a:rect l="l" t="t" r="r" b="b"/>
            <a:pathLst>
              <a:path w="1769109" h="416560">
                <a:moveTo>
                  <a:pt x="0" y="416470"/>
                </a:moveTo>
                <a:lnTo>
                  <a:pt x="1768635" y="416470"/>
                </a:lnTo>
                <a:lnTo>
                  <a:pt x="1768635" y="0"/>
                </a:lnTo>
                <a:lnTo>
                  <a:pt x="0" y="0"/>
                </a:lnTo>
                <a:lnTo>
                  <a:pt x="0" y="416470"/>
                </a:lnTo>
                <a:close/>
              </a:path>
            </a:pathLst>
          </a:custGeom>
          <a:solidFill>
            <a:srgbClr val="01ACBE"/>
          </a:solidFill>
        </p:spPr>
        <p:txBody>
          <a:bodyPr wrap="square" lIns="0" tIns="0" rIns="0" bIns="0" rtlCol="0"/>
          <a:lstStyle/>
          <a:p>
            <a:endParaRPr sz="949"/>
          </a:p>
        </p:txBody>
      </p:sp>
      <p:sp>
        <p:nvSpPr>
          <p:cNvPr id="426" name="object 426"/>
          <p:cNvSpPr/>
          <p:nvPr/>
        </p:nvSpPr>
        <p:spPr>
          <a:xfrm>
            <a:off x="8706184" y="3495257"/>
            <a:ext cx="932474" cy="58572"/>
          </a:xfrm>
          <a:custGeom>
            <a:avLst/>
            <a:gdLst/>
            <a:ahLst/>
            <a:cxnLst/>
            <a:rect l="l" t="t" r="r" b="b"/>
            <a:pathLst>
              <a:path w="1769109" h="111125">
                <a:moveTo>
                  <a:pt x="0" y="110848"/>
                </a:moveTo>
                <a:lnTo>
                  <a:pt x="1768635" y="110848"/>
                </a:lnTo>
                <a:lnTo>
                  <a:pt x="1768635" y="0"/>
                </a:lnTo>
                <a:lnTo>
                  <a:pt x="0" y="0"/>
                </a:lnTo>
                <a:lnTo>
                  <a:pt x="0" y="110848"/>
                </a:lnTo>
                <a:close/>
              </a:path>
            </a:pathLst>
          </a:custGeom>
          <a:solidFill>
            <a:srgbClr val="01ACBE"/>
          </a:solidFill>
        </p:spPr>
        <p:txBody>
          <a:bodyPr wrap="square" lIns="0" tIns="0" rIns="0" bIns="0" rtlCol="0"/>
          <a:lstStyle/>
          <a:p>
            <a:endParaRPr sz="949"/>
          </a:p>
        </p:txBody>
      </p:sp>
      <p:sp>
        <p:nvSpPr>
          <p:cNvPr id="427" name="object 427"/>
          <p:cNvSpPr/>
          <p:nvPr/>
        </p:nvSpPr>
        <p:spPr>
          <a:xfrm>
            <a:off x="8706184" y="3158866"/>
            <a:ext cx="932474" cy="394946"/>
          </a:xfrm>
          <a:custGeom>
            <a:avLst/>
            <a:gdLst/>
            <a:ahLst/>
            <a:cxnLst/>
            <a:rect l="l" t="t" r="r" b="b"/>
            <a:pathLst>
              <a:path w="1769109" h="749300">
                <a:moveTo>
                  <a:pt x="0" y="749055"/>
                </a:moveTo>
                <a:lnTo>
                  <a:pt x="1768635" y="749055"/>
                </a:lnTo>
                <a:lnTo>
                  <a:pt x="1768635" y="0"/>
                </a:lnTo>
                <a:lnTo>
                  <a:pt x="0" y="0"/>
                </a:lnTo>
                <a:lnTo>
                  <a:pt x="0" y="749055"/>
                </a:lnTo>
                <a:close/>
              </a:path>
            </a:pathLst>
          </a:custGeom>
          <a:ln w="4106">
            <a:solidFill>
              <a:srgbClr val="C7C7C7"/>
            </a:solidFill>
          </a:ln>
        </p:spPr>
        <p:txBody>
          <a:bodyPr wrap="square" lIns="0" tIns="0" rIns="0" bIns="0" rtlCol="0"/>
          <a:lstStyle/>
          <a:p>
            <a:endParaRPr sz="949"/>
          </a:p>
        </p:txBody>
      </p:sp>
      <p:sp>
        <p:nvSpPr>
          <p:cNvPr id="428" name="object 428"/>
          <p:cNvSpPr/>
          <p:nvPr/>
        </p:nvSpPr>
        <p:spPr>
          <a:xfrm>
            <a:off x="8647758" y="3378382"/>
            <a:ext cx="1049284" cy="117145"/>
          </a:xfrm>
          <a:custGeom>
            <a:avLst/>
            <a:gdLst/>
            <a:ahLst/>
            <a:cxnLst/>
            <a:rect l="l" t="t" r="r" b="b"/>
            <a:pathLst>
              <a:path w="1990725" h="222250">
                <a:moveTo>
                  <a:pt x="0" y="221736"/>
                </a:moveTo>
                <a:lnTo>
                  <a:pt x="1990384" y="221736"/>
                </a:lnTo>
                <a:lnTo>
                  <a:pt x="1990384" y="0"/>
                </a:lnTo>
                <a:lnTo>
                  <a:pt x="0" y="0"/>
                </a:lnTo>
                <a:lnTo>
                  <a:pt x="0" y="221736"/>
                </a:lnTo>
                <a:close/>
              </a:path>
            </a:pathLst>
          </a:custGeom>
          <a:solidFill>
            <a:srgbClr val="FFFFFF"/>
          </a:solidFill>
        </p:spPr>
        <p:txBody>
          <a:bodyPr wrap="square" lIns="0" tIns="0" rIns="0" bIns="0" rtlCol="0"/>
          <a:lstStyle/>
          <a:p>
            <a:endParaRPr sz="949"/>
          </a:p>
        </p:txBody>
      </p:sp>
      <p:sp>
        <p:nvSpPr>
          <p:cNvPr id="429" name="object 429"/>
          <p:cNvSpPr/>
          <p:nvPr/>
        </p:nvSpPr>
        <p:spPr>
          <a:xfrm>
            <a:off x="8647758" y="3378382"/>
            <a:ext cx="1049284" cy="117145"/>
          </a:xfrm>
          <a:custGeom>
            <a:avLst/>
            <a:gdLst/>
            <a:ahLst/>
            <a:cxnLst/>
            <a:rect l="l" t="t" r="r" b="b"/>
            <a:pathLst>
              <a:path w="1990725" h="222250">
                <a:moveTo>
                  <a:pt x="0" y="221736"/>
                </a:moveTo>
                <a:lnTo>
                  <a:pt x="1990384" y="221736"/>
                </a:lnTo>
                <a:lnTo>
                  <a:pt x="1990384" y="0"/>
                </a:lnTo>
                <a:lnTo>
                  <a:pt x="0" y="0"/>
                </a:lnTo>
                <a:lnTo>
                  <a:pt x="0" y="221736"/>
                </a:lnTo>
                <a:close/>
              </a:path>
            </a:pathLst>
          </a:custGeom>
          <a:ln w="4106">
            <a:solidFill>
              <a:srgbClr val="4671C4"/>
            </a:solidFill>
          </a:ln>
        </p:spPr>
        <p:txBody>
          <a:bodyPr wrap="square" lIns="0" tIns="0" rIns="0" bIns="0" rtlCol="0"/>
          <a:lstStyle/>
          <a:p>
            <a:endParaRPr sz="949"/>
          </a:p>
        </p:txBody>
      </p:sp>
      <p:sp>
        <p:nvSpPr>
          <p:cNvPr id="430" name="object 430"/>
          <p:cNvSpPr txBox="1"/>
          <p:nvPr/>
        </p:nvSpPr>
        <p:spPr>
          <a:xfrm>
            <a:off x="8887084" y="3390893"/>
            <a:ext cx="571667"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Sa</a:t>
            </a:r>
            <a:r>
              <a:rPr sz="606" spc="-8" dirty="0">
                <a:solidFill>
                  <a:srgbClr val="222B38"/>
                </a:solidFill>
                <a:latin typeface="Arial"/>
                <a:cs typeface="Arial"/>
              </a:rPr>
              <a:t>l</a:t>
            </a:r>
            <a:r>
              <a:rPr sz="606" spc="3" dirty="0">
                <a:solidFill>
                  <a:srgbClr val="222B38"/>
                </a:solidFill>
                <a:latin typeface="Arial"/>
                <a:cs typeface="Arial"/>
              </a:rPr>
              <a:t>ena</a:t>
            </a:r>
            <a:r>
              <a:rPr sz="606" spc="-5" dirty="0">
                <a:solidFill>
                  <a:srgbClr val="222B38"/>
                </a:solidFill>
                <a:latin typeface="Arial"/>
                <a:cs typeface="Arial"/>
              </a:rPr>
              <a:t> </a:t>
            </a:r>
            <a:r>
              <a:rPr sz="606" spc="5" dirty="0">
                <a:solidFill>
                  <a:srgbClr val="222B38"/>
                </a:solidFill>
                <a:latin typeface="Arial"/>
                <a:cs typeface="Arial"/>
              </a:rPr>
              <a:t>M</a:t>
            </a:r>
            <a:r>
              <a:rPr sz="606" dirty="0">
                <a:solidFill>
                  <a:srgbClr val="222B38"/>
                </a:solidFill>
                <a:latin typeface="Arial"/>
                <a:cs typeface="Arial"/>
              </a:rPr>
              <a:t>.</a:t>
            </a:r>
            <a:r>
              <a:rPr sz="606" spc="3" dirty="0">
                <a:solidFill>
                  <a:srgbClr val="222B38"/>
                </a:solidFill>
                <a:latin typeface="Arial"/>
                <a:cs typeface="Arial"/>
              </a:rPr>
              <a:t> P</a:t>
            </a:r>
            <a:r>
              <a:rPr sz="606" spc="-5" dirty="0">
                <a:solidFill>
                  <a:srgbClr val="222B38"/>
                </a:solidFill>
                <a:latin typeface="Arial"/>
                <a:cs typeface="Arial"/>
              </a:rPr>
              <a:t>e</a:t>
            </a:r>
            <a:r>
              <a:rPr sz="606" dirty="0">
                <a:solidFill>
                  <a:srgbClr val="222B38"/>
                </a:solidFill>
                <a:latin typeface="Arial"/>
                <a:cs typeface="Arial"/>
              </a:rPr>
              <a:t>rry</a:t>
            </a:r>
            <a:endParaRPr sz="606">
              <a:latin typeface="Arial"/>
              <a:cs typeface="Arial"/>
            </a:endParaRPr>
          </a:p>
        </p:txBody>
      </p:sp>
      <p:sp>
        <p:nvSpPr>
          <p:cNvPr id="431" name="object 431"/>
          <p:cNvSpPr txBox="1"/>
          <p:nvPr/>
        </p:nvSpPr>
        <p:spPr>
          <a:xfrm>
            <a:off x="8876238" y="3299669"/>
            <a:ext cx="577023" cy="77072"/>
          </a:xfrm>
          <a:prstGeom prst="rect">
            <a:avLst/>
          </a:prstGeom>
        </p:spPr>
        <p:txBody>
          <a:bodyPr vert="horz" wrap="square" lIns="0" tIns="0" rIns="0" bIns="0" rtlCol="0">
            <a:spAutoFit/>
          </a:bodyPr>
          <a:lstStyle/>
          <a:p>
            <a:pPr marL="6694"/>
            <a:r>
              <a:rPr sz="501" spc="5" dirty="0">
                <a:solidFill>
                  <a:srgbClr val="222B38"/>
                </a:solidFill>
                <a:latin typeface="Arial"/>
                <a:cs typeface="Arial"/>
              </a:rPr>
              <a:t>E</a:t>
            </a:r>
            <a:r>
              <a:rPr sz="501" spc="-3" dirty="0">
                <a:solidFill>
                  <a:srgbClr val="222B38"/>
                </a:solidFill>
                <a:latin typeface="Arial"/>
                <a:cs typeface="Arial"/>
              </a:rPr>
              <a:t>x</a:t>
            </a:r>
            <a:r>
              <a:rPr sz="501" spc="5" dirty="0">
                <a:solidFill>
                  <a:srgbClr val="222B38"/>
                </a:solidFill>
                <a:latin typeface="Arial"/>
                <a:cs typeface="Arial"/>
              </a:rPr>
              <a:t>e</a:t>
            </a:r>
            <a:r>
              <a:rPr sz="501" spc="-3" dirty="0">
                <a:solidFill>
                  <a:srgbClr val="222B38"/>
                </a:solidFill>
                <a:latin typeface="Arial"/>
                <a:cs typeface="Arial"/>
              </a:rPr>
              <a:t>c</a:t>
            </a:r>
            <a:r>
              <a:rPr sz="501" spc="5" dirty="0">
                <a:solidFill>
                  <a:srgbClr val="222B38"/>
                </a:solidFill>
                <a:latin typeface="Arial"/>
                <a:cs typeface="Arial"/>
              </a:rPr>
              <a:t>u</a:t>
            </a:r>
            <a:r>
              <a:rPr sz="501" spc="-3" dirty="0">
                <a:solidFill>
                  <a:srgbClr val="222B38"/>
                </a:solidFill>
                <a:latin typeface="Arial"/>
                <a:cs typeface="Arial"/>
              </a:rPr>
              <a:t>t</a:t>
            </a:r>
            <a:r>
              <a:rPr sz="501" dirty="0">
                <a:solidFill>
                  <a:srgbClr val="222B38"/>
                </a:solidFill>
                <a:latin typeface="Arial"/>
                <a:cs typeface="Arial"/>
              </a:rPr>
              <a:t>i</a:t>
            </a:r>
            <a:r>
              <a:rPr sz="501" spc="-3" dirty="0">
                <a:solidFill>
                  <a:srgbClr val="222B38"/>
                </a:solidFill>
                <a:latin typeface="Arial"/>
                <a:cs typeface="Arial"/>
              </a:rPr>
              <a:t>v</a:t>
            </a:r>
            <a:r>
              <a:rPr sz="501" spc="5" dirty="0">
                <a:solidFill>
                  <a:srgbClr val="222B38"/>
                </a:solidFill>
                <a:latin typeface="Arial"/>
                <a:cs typeface="Arial"/>
              </a:rPr>
              <a:t>e</a:t>
            </a:r>
            <a:r>
              <a:rPr sz="501" spc="-3" dirty="0">
                <a:solidFill>
                  <a:srgbClr val="222B38"/>
                </a:solidFill>
                <a:latin typeface="Arial"/>
                <a:cs typeface="Arial"/>
              </a:rPr>
              <a:t> </a:t>
            </a:r>
            <a:r>
              <a:rPr sz="501" spc="5" dirty="0">
                <a:solidFill>
                  <a:srgbClr val="222B38"/>
                </a:solidFill>
                <a:latin typeface="Arial"/>
                <a:cs typeface="Arial"/>
              </a:rPr>
              <a:t>A</a:t>
            </a:r>
            <a:r>
              <a:rPr sz="501" spc="-3" dirty="0">
                <a:solidFill>
                  <a:srgbClr val="222B38"/>
                </a:solidFill>
                <a:latin typeface="Arial"/>
                <a:cs typeface="Arial"/>
              </a:rPr>
              <a:t>s</a:t>
            </a:r>
            <a:r>
              <a:rPr sz="501" spc="5" dirty="0">
                <a:solidFill>
                  <a:srgbClr val="222B38"/>
                </a:solidFill>
                <a:latin typeface="Arial"/>
                <a:cs typeface="Arial"/>
              </a:rPr>
              <a:t>s</a:t>
            </a:r>
            <a:r>
              <a:rPr sz="501" spc="-11" dirty="0">
                <a:solidFill>
                  <a:srgbClr val="222B38"/>
                </a:solidFill>
                <a:latin typeface="Arial"/>
                <a:cs typeface="Arial"/>
              </a:rPr>
              <a:t>i</a:t>
            </a:r>
            <a:r>
              <a:rPr sz="501" spc="5" dirty="0">
                <a:solidFill>
                  <a:srgbClr val="222B38"/>
                </a:solidFill>
                <a:latin typeface="Arial"/>
                <a:cs typeface="Arial"/>
              </a:rPr>
              <a:t>s</a:t>
            </a:r>
            <a:r>
              <a:rPr sz="501" spc="-3" dirty="0">
                <a:solidFill>
                  <a:srgbClr val="222B38"/>
                </a:solidFill>
                <a:latin typeface="Arial"/>
                <a:cs typeface="Arial"/>
              </a:rPr>
              <a:t>t</a:t>
            </a:r>
            <a:r>
              <a:rPr sz="501" spc="3" dirty="0">
                <a:solidFill>
                  <a:srgbClr val="222B38"/>
                </a:solidFill>
                <a:latin typeface="Arial"/>
                <a:cs typeface="Arial"/>
              </a:rPr>
              <a:t>ant</a:t>
            </a:r>
            <a:endParaRPr sz="501">
              <a:latin typeface="Arial"/>
              <a:cs typeface="Arial"/>
            </a:endParaRPr>
          </a:p>
        </p:txBody>
      </p:sp>
      <p:sp>
        <p:nvSpPr>
          <p:cNvPr id="432" name="object 432"/>
          <p:cNvSpPr/>
          <p:nvPr/>
        </p:nvSpPr>
        <p:spPr>
          <a:xfrm>
            <a:off x="2920913" y="2788470"/>
            <a:ext cx="1031880" cy="160991"/>
          </a:xfrm>
          <a:custGeom>
            <a:avLst/>
            <a:gdLst/>
            <a:ahLst/>
            <a:cxnLst/>
            <a:rect l="l" t="t" r="r" b="b"/>
            <a:pathLst>
              <a:path w="1957704" h="305435">
                <a:moveTo>
                  <a:pt x="221749" y="0"/>
                </a:moveTo>
                <a:lnTo>
                  <a:pt x="0" y="0"/>
                </a:lnTo>
                <a:lnTo>
                  <a:pt x="0" y="221723"/>
                </a:lnTo>
                <a:lnTo>
                  <a:pt x="221749" y="304872"/>
                </a:lnTo>
                <a:lnTo>
                  <a:pt x="221749" y="0"/>
                </a:lnTo>
                <a:close/>
              </a:path>
              <a:path w="1957704"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433" name="object 433"/>
          <p:cNvSpPr/>
          <p:nvPr/>
        </p:nvSpPr>
        <p:spPr>
          <a:xfrm>
            <a:off x="2920913" y="2788470"/>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434" name="object 434"/>
          <p:cNvSpPr/>
          <p:nvPr/>
        </p:nvSpPr>
        <p:spPr>
          <a:xfrm>
            <a:off x="3835863" y="2788470"/>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435" name="object 435"/>
          <p:cNvSpPr/>
          <p:nvPr/>
        </p:nvSpPr>
        <p:spPr>
          <a:xfrm>
            <a:off x="2979354" y="2346170"/>
            <a:ext cx="915069" cy="617856"/>
          </a:xfrm>
          <a:custGeom>
            <a:avLst/>
            <a:gdLst/>
            <a:ahLst/>
            <a:cxnLst/>
            <a:rect l="l" t="t" r="r" b="b"/>
            <a:pathLst>
              <a:path w="1736089" h="1172210">
                <a:moveTo>
                  <a:pt x="0" y="1171740"/>
                </a:moveTo>
                <a:lnTo>
                  <a:pt x="1735864" y="1171740"/>
                </a:lnTo>
                <a:lnTo>
                  <a:pt x="1735864" y="0"/>
                </a:lnTo>
                <a:lnTo>
                  <a:pt x="0" y="0"/>
                </a:lnTo>
                <a:lnTo>
                  <a:pt x="0" y="1171740"/>
                </a:lnTo>
                <a:close/>
              </a:path>
            </a:pathLst>
          </a:custGeom>
          <a:ln w="12318">
            <a:solidFill>
              <a:srgbClr val="30528F"/>
            </a:solidFill>
          </a:ln>
        </p:spPr>
        <p:txBody>
          <a:bodyPr wrap="square" lIns="0" tIns="0" rIns="0" bIns="0" rtlCol="0"/>
          <a:lstStyle/>
          <a:p>
            <a:endParaRPr sz="949"/>
          </a:p>
        </p:txBody>
      </p:sp>
      <p:sp>
        <p:nvSpPr>
          <p:cNvPr id="436" name="object 436"/>
          <p:cNvSpPr/>
          <p:nvPr/>
        </p:nvSpPr>
        <p:spPr>
          <a:xfrm>
            <a:off x="2920913" y="2788463"/>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437" name="object 437"/>
          <p:cNvSpPr/>
          <p:nvPr/>
        </p:nvSpPr>
        <p:spPr>
          <a:xfrm>
            <a:off x="2920913" y="2788470"/>
            <a:ext cx="1031880" cy="160991"/>
          </a:xfrm>
          <a:custGeom>
            <a:avLst/>
            <a:gdLst/>
            <a:ahLst/>
            <a:cxnLst/>
            <a:rect l="l" t="t" r="r" b="b"/>
            <a:pathLst>
              <a:path w="1957704" h="305435">
                <a:moveTo>
                  <a:pt x="221749" y="0"/>
                </a:moveTo>
                <a:lnTo>
                  <a:pt x="0" y="0"/>
                </a:lnTo>
                <a:lnTo>
                  <a:pt x="0" y="221723"/>
                </a:lnTo>
                <a:lnTo>
                  <a:pt x="221749" y="304872"/>
                </a:lnTo>
                <a:lnTo>
                  <a:pt x="221749" y="0"/>
                </a:lnTo>
                <a:close/>
              </a:path>
              <a:path w="1957704"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438" name="object 438"/>
          <p:cNvSpPr/>
          <p:nvPr/>
        </p:nvSpPr>
        <p:spPr>
          <a:xfrm>
            <a:off x="2920913" y="2788470"/>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439" name="object 439"/>
          <p:cNvSpPr/>
          <p:nvPr/>
        </p:nvSpPr>
        <p:spPr>
          <a:xfrm>
            <a:off x="3835863" y="2788470"/>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440" name="object 440"/>
          <p:cNvSpPr/>
          <p:nvPr/>
        </p:nvSpPr>
        <p:spPr>
          <a:xfrm>
            <a:off x="2979354" y="2346170"/>
            <a:ext cx="915069" cy="617856"/>
          </a:xfrm>
          <a:custGeom>
            <a:avLst/>
            <a:gdLst/>
            <a:ahLst/>
            <a:cxnLst/>
            <a:rect l="l" t="t" r="r" b="b"/>
            <a:pathLst>
              <a:path w="1736089" h="1172210">
                <a:moveTo>
                  <a:pt x="0" y="1171740"/>
                </a:moveTo>
                <a:lnTo>
                  <a:pt x="1735864" y="1171740"/>
                </a:lnTo>
                <a:lnTo>
                  <a:pt x="1735864" y="0"/>
                </a:lnTo>
                <a:lnTo>
                  <a:pt x="0" y="0"/>
                </a:lnTo>
                <a:lnTo>
                  <a:pt x="0" y="1171740"/>
                </a:lnTo>
                <a:close/>
              </a:path>
            </a:pathLst>
          </a:custGeom>
          <a:ln w="12318">
            <a:solidFill>
              <a:srgbClr val="30528F"/>
            </a:solidFill>
          </a:ln>
        </p:spPr>
        <p:txBody>
          <a:bodyPr wrap="square" lIns="0" tIns="0" rIns="0" bIns="0" rtlCol="0"/>
          <a:lstStyle/>
          <a:p>
            <a:endParaRPr sz="949"/>
          </a:p>
        </p:txBody>
      </p:sp>
      <p:sp>
        <p:nvSpPr>
          <p:cNvPr id="441" name="object 441"/>
          <p:cNvSpPr/>
          <p:nvPr/>
        </p:nvSpPr>
        <p:spPr>
          <a:xfrm>
            <a:off x="2920913" y="2788463"/>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442" name="object 442"/>
          <p:cNvSpPr txBox="1"/>
          <p:nvPr/>
        </p:nvSpPr>
        <p:spPr>
          <a:xfrm>
            <a:off x="2979354" y="2346170"/>
            <a:ext cx="915069" cy="507511"/>
          </a:xfrm>
          <a:prstGeom prst="rect">
            <a:avLst/>
          </a:prstGeom>
        </p:spPr>
        <p:txBody>
          <a:bodyPr vert="horz" wrap="square" lIns="0" tIns="0" rIns="0" bIns="0" rtlCol="0">
            <a:spAutoFit/>
          </a:bodyPr>
          <a:lstStyle/>
          <a:p>
            <a:pPr marL="23764" marR="36818" algn="ctr">
              <a:lnSpc>
                <a:spcPct val="102400"/>
              </a:lnSpc>
            </a:pPr>
            <a:r>
              <a:rPr sz="633" b="1" spc="8" dirty="0">
                <a:solidFill>
                  <a:srgbClr val="FFFFFF"/>
                </a:solidFill>
                <a:latin typeface="Arial"/>
                <a:cs typeface="Arial"/>
              </a:rPr>
              <a:t>Ch</a:t>
            </a:r>
            <a:r>
              <a:rPr sz="633" b="1" spc="3" dirty="0">
                <a:solidFill>
                  <a:srgbClr val="FFFFFF"/>
                </a:solidFill>
                <a:latin typeface="Arial"/>
                <a:cs typeface="Arial"/>
              </a:rPr>
              <a:t>ief </a:t>
            </a:r>
            <a:r>
              <a:rPr sz="633" b="1" spc="5" dirty="0">
                <a:solidFill>
                  <a:srgbClr val="FFFFFF"/>
                </a:solidFill>
                <a:latin typeface="Arial"/>
                <a:cs typeface="Arial"/>
              </a:rPr>
              <a:t>Dep</a:t>
            </a:r>
            <a:r>
              <a:rPr sz="633" b="1" spc="8" dirty="0">
                <a:solidFill>
                  <a:srgbClr val="FFFFFF"/>
                </a:solidFill>
                <a:latin typeface="Arial"/>
                <a:cs typeface="Arial"/>
              </a:rPr>
              <a:t>u</a:t>
            </a:r>
            <a:r>
              <a:rPr sz="633" b="1" dirty="0">
                <a:solidFill>
                  <a:srgbClr val="FFFFFF"/>
                </a:solidFill>
                <a:latin typeface="Arial"/>
                <a:cs typeface="Arial"/>
              </a:rPr>
              <a:t>t</a:t>
            </a:r>
            <a:r>
              <a:rPr sz="633" b="1" spc="5" dirty="0">
                <a:solidFill>
                  <a:srgbClr val="FFFFFF"/>
                </a:solidFill>
                <a:latin typeface="Arial"/>
                <a:cs typeface="Arial"/>
              </a:rPr>
              <a:t>y</a:t>
            </a:r>
            <a:r>
              <a:rPr sz="633" b="1" spc="3" dirty="0">
                <a:solidFill>
                  <a:srgbClr val="FFFFFF"/>
                </a:solidFill>
                <a:latin typeface="Arial"/>
                <a:cs typeface="Arial"/>
              </a:rPr>
              <a:t> </a:t>
            </a:r>
            <a:r>
              <a:rPr sz="633" b="1" spc="5" dirty="0">
                <a:solidFill>
                  <a:srgbClr val="FFFFFF"/>
                </a:solidFill>
                <a:latin typeface="Arial"/>
                <a:cs typeface="Arial"/>
              </a:rPr>
              <a:t>Divisi</a:t>
            </a:r>
            <a:r>
              <a:rPr sz="633" b="1" spc="11" dirty="0">
                <a:solidFill>
                  <a:srgbClr val="FFFFFF"/>
                </a:solidFill>
                <a:latin typeface="Arial"/>
                <a:cs typeface="Arial"/>
              </a:rPr>
              <a:t>o</a:t>
            </a:r>
            <a:r>
              <a:rPr sz="633" b="1" spc="5" dirty="0">
                <a:solidFill>
                  <a:srgbClr val="FFFFFF"/>
                </a:solidFill>
                <a:latin typeface="Arial"/>
                <a:cs typeface="Arial"/>
              </a:rPr>
              <a:t>n Direct</a:t>
            </a:r>
            <a:r>
              <a:rPr sz="633" b="1" spc="8" dirty="0">
                <a:solidFill>
                  <a:srgbClr val="FFFFFF"/>
                </a:solidFill>
                <a:latin typeface="Arial"/>
                <a:cs typeface="Arial"/>
              </a:rPr>
              <a:t>o</a:t>
            </a:r>
            <a:r>
              <a:rPr sz="633" b="1" spc="3" dirty="0">
                <a:solidFill>
                  <a:srgbClr val="FFFFFF"/>
                </a:solidFill>
                <a:latin typeface="Arial"/>
                <a:cs typeface="Arial"/>
              </a:rPr>
              <a:t>r</a:t>
            </a:r>
            <a:endParaRPr sz="633">
              <a:latin typeface="Arial"/>
              <a:cs typeface="Arial"/>
            </a:endParaRPr>
          </a:p>
          <a:p>
            <a:pPr marL="140243" marR="153631" algn="ctr">
              <a:lnSpc>
                <a:spcPct val="102400"/>
              </a:lnSpc>
            </a:pPr>
            <a:r>
              <a:rPr sz="633" b="1" spc="11" dirty="0">
                <a:solidFill>
                  <a:srgbClr val="FFFFFF"/>
                </a:solidFill>
                <a:latin typeface="Arial"/>
                <a:cs typeface="Arial"/>
              </a:rPr>
              <a:t>O</a:t>
            </a:r>
            <a:r>
              <a:rPr sz="633" b="1" dirty="0">
                <a:solidFill>
                  <a:srgbClr val="FFFFFF"/>
                </a:solidFill>
                <a:latin typeface="Arial"/>
                <a:cs typeface="Arial"/>
              </a:rPr>
              <a:t>ff</a:t>
            </a:r>
            <a:r>
              <a:rPr sz="633" b="1" spc="5" dirty="0">
                <a:solidFill>
                  <a:srgbClr val="FFFFFF"/>
                </a:solidFill>
                <a:latin typeface="Arial"/>
                <a:cs typeface="Arial"/>
              </a:rPr>
              <a:t>ice</a:t>
            </a:r>
            <a:r>
              <a:rPr sz="633" b="1" spc="3" dirty="0">
                <a:solidFill>
                  <a:srgbClr val="FFFFFF"/>
                </a:solidFill>
                <a:latin typeface="Arial"/>
                <a:cs typeface="Arial"/>
              </a:rPr>
              <a:t> </a:t>
            </a:r>
            <a:r>
              <a:rPr sz="633" b="1" spc="11" dirty="0">
                <a:solidFill>
                  <a:srgbClr val="FFFFFF"/>
                </a:solidFill>
                <a:latin typeface="Arial"/>
                <a:cs typeface="Arial"/>
              </a:rPr>
              <a:t>o</a:t>
            </a:r>
            <a:r>
              <a:rPr sz="633" b="1" spc="3" dirty="0">
                <a:solidFill>
                  <a:srgbClr val="FFFFFF"/>
                </a:solidFill>
                <a:latin typeface="Arial"/>
                <a:cs typeface="Arial"/>
              </a:rPr>
              <a:t>f</a:t>
            </a:r>
            <a:r>
              <a:rPr sz="633" b="1" dirty="0">
                <a:solidFill>
                  <a:srgbClr val="FFFFFF"/>
                </a:solidFill>
                <a:latin typeface="Arial"/>
                <a:cs typeface="Arial"/>
              </a:rPr>
              <a:t> </a:t>
            </a:r>
            <a:r>
              <a:rPr sz="633" b="1" spc="5" dirty="0">
                <a:solidFill>
                  <a:srgbClr val="FFFFFF"/>
                </a:solidFill>
                <a:latin typeface="Arial"/>
                <a:cs typeface="Arial"/>
              </a:rPr>
              <a:t>Fa</a:t>
            </a:r>
            <a:r>
              <a:rPr sz="633" b="1" spc="13" dirty="0">
                <a:solidFill>
                  <a:srgbClr val="FFFFFF"/>
                </a:solidFill>
                <a:latin typeface="Arial"/>
                <a:cs typeface="Arial"/>
              </a:rPr>
              <a:t>m</a:t>
            </a:r>
            <a:r>
              <a:rPr sz="633" b="1" spc="3" dirty="0">
                <a:solidFill>
                  <a:srgbClr val="FFFFFF"/>
                </a:solidFill>
                <a:latin typeface="Arial"/>
                <a:cs typeface="Arial"/>
              </a:rPr>
              <a:t>ily In</a:t>
            </a:r>
            <a:r>
              <a:rPr sz="633" b="1" spc="8" dirty="0">
                <a:solidFill>
                  <a:srgbClr val="FFFFFF"/>
                </a:solidFill>
                <a:latin typeface="Arial"/>
                <a:cs typeface="Arial"/>
              </a:rPr>
              <a:t>d</a:t>
            </a:r>
            <a:r>
              <a:rPr sz="633" b="1" spc="5" dirty="0">
                <a:solidFill>
                  <a:srgbClr val="FFFFFF"/>
                </a:solidFill>
                <a:latin typeface="Arial"/>
                <a:cs typeface="Arial"/>
              </a:rPr>
              <a:t>epe</a:t>
            </a:r>
            <a:r>
              <a:rPr sz="633" b="1" dirty="0">
                <a:solidFill>
                  <a:srgbClr val="FFFFFF"/>
                </a:solidFill>
                <a:latin typeface="Arial"/>
                <a:cs typeface="Arial"/>
              </a:rPr>
              <a:t>n</a:t>
            </a:r>
            <a:r>
              <a:rPr sz="633" b="1" spc="8" dirty="0">
                <a:solidFill>
                  <a:srgbClr val="FFFFFF"/>
                </a:solidFill>
                <a:latin typeface="Arial"/>
                <a:cs typeface="Arial"/>
              </a:rPr>
              <a:t>d</a:t>
            </a:r>
            <a:r>
              <a:rPr sz="633" b="1" spc="5" dirty="0">
                <a:solidFill>
                  <a:srgbClr val="FFFFFF"/>
                </a:solidFill>
                <a:latin typeface="Arial"/>
                <a:cs typeface="Arial"/>
              </a:rPr>
              <a:t>ence</a:t>
            </a:r>
            <a:endParaRPr sz="633">
              <a:latin typeface="Arial"/>
              <a:cs typeface="Arial"/>
            </a:endParaRPr>
          </a:p>
          <a:p>
            <a:pPr algn="ctr">
              <a:spcBef>
                <a:spcPts val="90"/>
              </a:spcBef>
            </a:pPr>
            <a:r>
              <a:rPr sz="633" spc="8" dirty="0">
                <a:solidFill>
                  <a:srgbClr val="222B38"/>
                </a:solidFill>
                <a:latin typeface="Arial"/>
                <a:cs typeface="Arial"/>
              </a:rPr>
              <a:t>J</a:t>
            </a:r>
            <a:r>
              <a:rPr sz="633" spc="5" dirty="0">
                <a:solidFill>
                  <a:srgbClr val="222B38"/>
                </a:solidFill>
                <a:latin typeface="Arial"/>
                <a:cs typeface="Arial"/>
              </a:rPr>
              <a:t>on</a:t>
            </a:r>
            <a:r>
              <a:rPr sz="633" spc="3" dirty="0">
                <a:solidFill>
                  <a:srgbClr val="222B38"/>
                </a:solidFill>
                <a:latin typeface="Arial"/>
                <a:cs typeface="Arial"/>
              </a:rPr>
              <a:t> A</a:t>
            </a:r>
            <a:r>
              <a:rPr sz="633" spc="5" dirty="0">
                <a:solidFill>
                  <a:srgbClr val="222B38"/>
                </a:solidFill>
                <a:latin typeface="Arial"/>
                <a:cs typeface="Arial"/>
              </a:rPr>
              <a:t>nd</a:t>
            </a:r>
            <a:r>
              <a:rPr sz="633" spc="13" dirty="0">
                <a:solidFill>
                  <a:srgbClr val="222B38"/>
                </a:solidFill>
                <a:latin typeface="Arial"/>
                <a:cs typeface="Arial"/>
              </a:rPr>
              <a:t>e</a:t>
            </a:r>
            <a:r>
              <a:rPr sz="633" dirty="0">
                <a:solidFill>
                  <a:srgbClr val="222B38"/>
                </a:solidFill>
                <a:latin typeface="Arial"/>
                <a:cs typeface="Arial"/>
              </a:rPr>
              <a:t>rs</a:t>
            </a:r>
            <a:r>
              <a:rPr sz="633" spc="5" dirty="0">
                <a:solidFill>
                  <a:srgbClr val="222B38"/>
                </a:solidFill>
                <a:latin typeface="Arial"/>
                <a:cs typeface="Arial"/>
              </a:rPr>
              <a:t>on</a:t>
            </a:r>
            <a:endParaRPr sz="633">
              <a:latin typeface="Arial"/>
              <a:cs typeface="Arial"/>
            </a:endParaRPr>
          </a:p>
        </p:txBody>
      </p:sp>
      <p:sp>
        <p:nvSpPr>
          <p:cNvPr id="443" name="object 443"/>
          <p:cNvSpPr/>
          <p:nvPr/>
        </p:nvSpPr>
        <p:spPr>
          <a:xfrm>
            <a:off x="2920913" y="2788470"/>
            <a:ext cx="1031880" cy="160991"/>
          </a:xfrm>
          <a:custGeom>
            <a:avLst/>
            <a:gdLst/>
            <a:ahLst/>
            <a:cxnLst/>
            <a:rect l="l" t="t" r="r" b="b"/>
            <a:pathLst>
              <a:path w="1957704" h="305435">
                <a:moveTo>
                  <a:pt x="221749" y="0"/>
                </a:moveTo>
                <a:lnTo>
                  <a:pt x="0" y="0"/>
                </a:lnTo>
                <a:lnTo>
                  <a:pt x="0" y="221723"/>
                </a:lnTo>
                <a:lnTo>
                  <a:pt x="221749" y="304872"/>
                </a:lnTo>
                <a:lnTo>
                  <a:pt x="221749" y="0"/>
                </a:lnTo>
                <a:close/>
              </a:path>
              <a:path w="1957704"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444" name="object 444"/>
          <p:cNvSpPr/>
          <p:nvPr/>
        </p:nvSpPr>
        <p:spPr>
          <a:xfrm>
            <a:off x="2920913" y="2788470"/>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445" name="object 445"/>
          <p:cNvSpPr/>
          <p:nvPr/>
        </p:nvSpPr>
        <p:spPr>
          <a:xfrm>
            <a:off x="3835863" y="2788470"/>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446" name="object 446"/>
          <p:cNvSpPr/>
          <p:nvPr/>
        </p:nvSpPr>
        <p:spPr>
          <a:xfrm>
            <a:off x="2979354" y="2346170"/>
            <a:ext cx="915069" cy="442473"/>
          </a:xfrm>
          <a:custGeom>
            <a:avLst/>
            <a:gdLst/>
            <a:ahLst/>
            <a:cxnLst/>
            <a:rect l="l" t="t" r="r" b="b"/>
            <a:pathLst>
              <a:path w="1736089" h="839470">
                <a:moveTo>
                  <a:pt x="0" y="839129"/>
                </a:moveTo>
                <a:lnTo>
                  <a:pt x="1735864" y="839129"/>
                </a:lnTo>
                <a:lnTo>
                  <a:pt x="1735864" y="0"/>
                </a:lnTo>
                <a:lnTo>
                  <a:pt x="0" y="0"/>
                </a:lnTo>
                <a:lnTo>
                  <a:pt x="0" y="839129"/>
                </a:lnTo>
                <a:close/>
              </a:path>
            </a:pathLst>
          </a:custGeom>
          <a:solidFill>
            <a:srgbClr val="888888"/>
          </a:solidFill>
        </p:spPr>
        <p:txBody>
          <a:bodyPr wrap="square" lIns="0" tIns="0" rIns="0" bIns="0" rtlCol="0"/>
          <a:lstStyle/>
          <a:p>
            <a:endParaRPr sz="949"/>
          </a:p>
        </p:txBody>
      </p:sp>
      <p:sp>
        <p:nvSpPr>
          <p:cNvPr id="447" name="object 447"/>
          <p:cNvSpPr/>
          <p:nvPr/>
        </p:nvSpPr>
        <p:spPr>
          <a:xfrm>
            <a:off x="2979354" y="2905338"/>
            <a:ext cx="915069" cy="58572"/>
          </a:xfrm>
          <a:custGeom>
            <a:avLst/>
            <a:gdLst/>
            <a:ahLst/>
            <a:cxnLst/>
            <a:rect l="l" t="t" r="r" b="b"/>
            <a:pathLst>
              <a:path w="1736089" h="111125">
                <a:moveTo>
                  <a:pt x="0" y="110874"/>
                </a:moveTo>
                <a:lnTo>
                  <a:pt x="1735864" y="110874"/>
                </a:lnTo>
                <a:lnTo>
                  <a:pt x="1735864" y="0"/>
                </a:lnTo>
                <a:lnTo>
                  <a:pt x="0" y="0"/>
                </a:lnTo>
                <a:lnTo>
                  <a:pt x="0" y="110874"/>
                </a:lnTo>
                <a:close/>
              </a:path>
            </a:pathLst>
          </a:custGeom>
          <a:solidFill>
            <a:srgbClr val="888888"/>
          </a:solidFill>
        </p:spPr>
        <p:txBody>
          <a:bodyPr wrap="square" lIns="0" tIns="0" rIns="0" bIns="0" rtlCol="0"/>
          <a:lstStyle/>
          <a:p>
            <a:endParaRPr sz="949"/>
          </a:p>
        </p:txBody>
      </p:sp>
      <p:sp>
        <p:nvSpPr>
          <p:cNvPr id="448" name="object 448"/>
          <p:cNvSpPr/>
          <p:nvPr/>
        </p:nvSpPr>
        <p:spPr>
          <a:xfrm>
            <a:off x="2979354" y="2346170"/>
            <a:ext cx="915069" cy="617856"/>
          </a:xfrm>
          <a:custGeom>
            <a:avLst/>
            <a:gdLst/>
            <a:ahLst/>
            <a:cxnLst/>
            <a:rect l="l" t="t" r="r" b="b"/>
            <a:pathLst>
              <a:path w="1736089" h="1172210">
                <a:moveTo>
                  <a:pt x="0" y="1171740"/>
                </a:moveTo>
                <a:lnTo>
                  <a:pt x="1735864" y="1171740"/>
                </a:lnTo>
                <a:lnTo>
                  <a:pt x="1735864" y="0"/>
                </a:lnTo>
                <a:lnTo>
                  <a:pt x="0" y="0"/>
                </a:lnTo>
                <a:lnTo>
                  <a:pt x="0" y="1171740"/>
                </a:lnTo>
                <a:close/>
              </a:path>
            </a:pathLst>
          </a:custGeom>
          <a:ln w="12318">
            <a:solidFill>
              <a:srgbClr val="30528F"/>
            </a:solidFill>
          </a:ln>
        </p:spPr>
        <p:txBody>
          <a:bodyPr wrap="square" lIns="0" tIns="0" rIns="0" bIns="0" rtlCol="0"/>
          <a:lstStyle/>
          <a:p>
            <a:endParaRPr sz="949"/>
          </a:p>
        </p:txBody>
      </p:sp>
      <p:sp>
        <p:nvSpPr>
          <p:cNvPr id="449" name="object 449"/>
          <p:cNvSpPr/>
          <p:nvPr/>
        </p:nvSpPr>
        <p:spPr>
          <a:xfrm>
            <a:off x="2920913" y="2788463"/>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solidFill>
            <a:srgbClr val="FFFFFF"/>
          </a:solidFill>
        </p:spPr>
        <p:txBody>
          <a:bodyPr wrap="square" lIns="0" tIns="0" rIns="0" bIns="0" rtlCol="0"/>
          <a:lstStyle/>
          <a:p>
            <a:endParaRPr sz="949"/>
          </a:p>
        </p:txBody>
      </p:sp>
      <p:sp>
        <p:nvSpPr>
          <p:cNvPr id="450" name="object 450"/>
          <p:cNvSpPr/>
          <p:nvPr/>
        </p:nvSpPr>
        <p:spPr>
          <a:xfrm>
            <a:off x="2920913" y="2788463"/>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451" name="object 451"/>
          <p:cNvSpPr txBox="1"/>
          <p:nvPr/>
        </p:nvSpPr>
        <p:spPr>
          <a:xfrm>
            <a:off x="3176626" y="2798770"/>
            <a:ext cx="520124" cy="97399"/>
          </a:xfrm>
          <a:prstGeom prst="rect">
            <a:avLst/>
          </a:prstGeom>
        </p:spPr>
        <p:txBody>
          <a:bodyPr vert="horz" wrap="square" lIns="0" tIns="0" rIns="0" bIns="0" rtlCol="0">
            <a:spAutoFit/>
          </a:bodyPr>
          <a:lstStyle/>
          <a:p>
            <a:pPr marL="6694"/>
            <a:r>
              <a:rPr sz="633" spc="8" dirty="0">
                <a:solidFill>
                  <a:srgbClr val="222B38"/>
                </a:solidFill>
                <a:latin typeface="Arial"/>
                <a:cs typeface="Arial"/>
              </a:rPr>
              <a:t>J</a:t>
            </a:r>
            <a:r>
              <a:rPr sz="633" spc="5" dirty="0">
                <a:solidFill>
                  <a:srgbClr val="222B38"/>
                </a:solidFill>
                <a:latin typeface="Arial"/>
                <a:cs typeface="Arial"/>
              </a:rPr>
              <a:t>on</a:t>
            </a:r>
            <a:r>
              <a:rPr sz="633" spc="3" dirty="0">
                <a:solidFill>
                  <a:srgbClr val="222B38"/>
                </a:solidFill>
                <a:latin typeface="Arial"/>
                <a:cs typeface="Arial"/>
              </a:rPr>
              <a:t> A</a:t>
            </a:r>
            <a:r>
              <a:rPr sz="633" spc="5" dirty="0">
                <a:solidFill>
                  <a:srgbClr val="222B38"/>
                </a:solidFill>
                <a:latin typeface="Arial"/>
                <a:cs typeface="Arial"/>
              </a:rPr>
              <a:t>nd</a:t>
            </a:r>
            <a:r>
              <a:rPr sz="633" spc="13" dirty="0">
                <a:solidFill>
                  <a:srgbClr val="222B38"/>
                </a:solidFill>
                <a:latin typeface="Arial"/>
                <a:cs typeface="Arial"/>
              </a:rPr>
              <a:t>e</a:t>
            </a:r>
            <a:r>
              <a:rPr sz="633" dirty="0">
                <a:solidFill>
                  <a:srgbClr val="222B38"/>
                </a:solidFill>
                <a:latin typeface="Arial"/>
                <a:cs typeface="Arial"/>
              </a:rPr>
              <a:t>rs</a:t>
            </a:r>
            <a:r>
              <a:rPr sz="633" spc="5" dirty="0">
                <a:solidFill>
                  <a:srgbClr val="222B38"/>
                </a:solidFill>
                <a:latin typeface="Arial"/>
                <a:cs typeface="Arial"/>
              </a:rPr>
              <a:t>on</a:t>
            </a:r>
            <a:endParaRPr sz="633">
              <a:latin typeface="Arial"/>
              <a:cs typeface="Arial"/>
            </a:endParaRPr>
          </a:p>
        </p:txBody>
      </p:sp>
      <p:sp>
        <p:nvSpPr>
          <p:cNvPr id="452" name="object 452"/>
          <p:cNvSpPr txBox="1"/>
          <p:nvPr/>
        </p:nvSpPr>
        <p:spPr>
          <a:xfrm>
            <a:off x="2996733" y="2394853"/>
            <a:ext cx="863526" cy="390941"/>
          </a:xfrm>
          <a:prstGeom prst="rect">
            <a:avLst/>
          </a:prstGeom>
        </p:spPr>
        <p:txBody>
          <a:bodyPr vert="horz" wrap="square" lIns="0" tIns="0" rIns="0" bIns="0" rtlCol="0">
            <a:spAutoFit/>
          </a:bodyPr>
          <a:lstStyle/>
          <a:p>
            <a:pPr marL="6694" marR="2678" algn="ctr">
              <a:lnSpc>
                <a:spcPct val="102400"/>
              </a:lnSpc>
            </a:pPr>
            <a:r>
              <a:rPr sz="633" b="1" spc="8" dirty="0">
                <a:solidFill>
                  <a:srgbClr val="FFFFFF"/>
                </a:solidFill>
                <a:latin typeface="Arial"/>
                <a:cs typeface="Arial"/>
              </a:rPr>
              <a:t>Ch</a:t>
            </a:r>
            <a:r>
              <a:rPr sz="633" b="1" spc="3" dirty="0">
                <a:solidFill>
                  <a:srgbClr val="FFFFFF"/>
                </a:solidFill>
                <a:latin typeface="Arial"/>
                <a:cs typeface="Arial"/>
              </a:rPr>
              <a:t>ief </a:t>
            </a:r>
            <a:r>
              <a:rPr sz="633" b="1" spc="5" dirty="0">
                <a:solidFill>
                  <a:srgbClr val="FFFFFF"/>
                </a:solidFill>
                <a:latin typeface="Arial"/>
                <a:cs typeface="Arial"/>
              </a:rPr>
              <a:t>Dep</a:t>
            </a:r>
            <a:r>
              <a:rPr sz="633" b="1" spc="8" dirty="0">
                <a:solidFill>
                  <a:srgbClr val="FFFFFF"/>
                </a:solidFill>
                <a:latin typeface="Arial"/>
                <a:cs typeface="Arial"/>
              </a:rPr>
              <a:t>u</a:t>
            </a:r>
            <a:r>
              <a:rPr sz="633" b="1" dirty="0">
                <a:solidFill>
                  <a:srgbClr val="FFFFFF"/>
                </a:solidFill>
                <a:latin typeface="Arial"/>
                <a:cs typeface="Arial"/>
              </a:rPr>
              <a:t>t</a:t>
            </a:r>
            <a:r>
              <a:rPr sz="633" b="1" spc="5" dirty="0">
                <a:solidFill>
                  <a:srgbClr val="FFFFFF"/>
                </a:solidFill>
                <a:latin typeface="Arial"/>
                <a:cs typeface="Arial"/>
              </a:rPr>
              <a:t>y</a:t>
            </a:r>
            <a:r>
              <a:rPr sz="633" b="1" spc="3" dirty="0">
                <a:solidFill>
                  <a:srgbClr val="FFFFFF"/>
                </a:solidFill>
                <a:latin typeface="Arial"/>
                <a:cs typeface="Arial"/>
              </a:rPr>
              <a:t> </a:t>
            </a:r>
            <a:r>
              <a:rPr sz="633" b="1" spc="5" dirty="0">
                <a:solidFill>
                  <a:srgbClr val="FFFFFF"/>
                </a:solidFill>
                <a:latin typeface="Arial"/>
                <a:cs typeface="Arial"/>
              </a:rPr>
              <a:t>Divisi</a:t>
            </a:r>
            <a:r>
              <a:rPr sz="633" b="1" spc="11" dirty="0">
                <a:solidFill>
                  <a:srgbClr val="FFFFFF"/>
                </a:solidFill>
                <a:latin typeface="Arial"/>
                <a:cs typeface="Arial"/>
              </a:rPr>
              <a:t>o</a:t>
            </a:r>
            <a:r>
              <a:rPr sz="633" b="1" spc="5" dirty="0">
                <a:solidFill>
                  <a:srgbClr val="FFFFFF"/>
                </a:solidFill>
                <a:latin typeface="Arial"/>
                <a:cs typeface="Arial"/>
              </a:rPr>
              <a:t>n Direct</a:t>
            </a:r>
            <a:r>
              <a:rPr sz="633" b="1" spc="8" dirty="0">
                <a:solidFill>
                  <a:srgbClr val="FFFFFF"/>
                </a:solidFill>
                <a:latin typeface="Arial"/>
                <a:cs typeface="Arial"/>
              </a:rPr>
              <a:t>o</a:t>
            </a:r>
            <a:r>
              <a:rPr sz="633" b="1" spc="3" dirty="0">
                <a:solidFill>
                  <a:srgbClr val="FFFFFF"/>
                </a:solidFill>
                <a:latin typeface="Arial"/>
                <a:cs typeface="Arial"/>
              </a:rPr>
              <a:t>r</a:t>
            </a:r>
            <a:endParaRPr sz="633">
              <a:latin typeface="Arial"/>
              <a:cs typeface="Arial"/>
            </a:endParaRPr>
          </a:p>
          <a:p>
            <a:pPr marL="123172" marR="119156" algn="ctr">
              <a:lnSpc>
                <a:spcPct val="102400"/>
              </a:lnSpc>
            </a:pPr>
            <a:r>
              <a:rPr sz="633" b="1" spc="11" dirty="0">
                <a:solidFill>
                  <a:srgbClr val="FFFFFF"/>
                </a:solidFill>
                <a:latin typeface="Arial"/>
                <a:cs typeface="Arial"/>
              </a:rPr>
              <a:t>O</a:t>
            </a:r>
            <a:r>
              <a:rPr sz="633" b="1" dirty="0">
                <a:solidFill>
                  <a:srgbClr val="FFFFFF"/>
                </a:solidFill>
                <a:latin typeface="Arial"/>
                <a:cs typeface="Arial"/>
              </a:rPr>
              <a:t>ff</a:t>
            </a:r>
            <a:r>
              <a:rPr sz="633" b="1" spc="5" dirty="0">
                <a:solidFill>
                  <a:srgbClr val="FFFFFF"/>
                </a:solidFill>
                <a:latin typeface="Arial"/>
                <a:cs typeface="Arial"/>
              </a:rPr>
              <a:t>ice</a:t>
            </a:r>
            <a:r>
              <a:rPr sz="633" b="1" spc="3" dirty="0">
                <a:solidFill>
                  <a:srgbClr val="FFFFFF"/>
                </a:solidFill>
                <a:latin typeface="Arial"/>
                <a:cs typeface="Arial"/>
              </a:rPr>
              <a:t> </a:t>
            </a:r>
            <a:r>
              <a:rPr sz="633" b="1" spc="11" dirty="0">
                <a:solidFill>
                  <a:srgbClr val="FFFFFF"/>
                </a:solidFill>
                <a:latin typeface="Arial"/>
                <a:cs typeface="Arial"/>
              </a:rPr>
              <a:t>o</a:t>
            </a:r>
            <a:r>
              <a:rPr sz="633" b="1" spc="3" dirty="0">
                <a:solidFill>
                  <a:srgbClr val="FFFFFF"/>
                </a:solidFill>
                <a:latin typeface="Arial"/>
                <a:cs typeface="Arial"/>
              </a:rPr>
              <a:t>f</a:t>
            </a:r>
            <a:r>
              <a:rPr sz="633" b="1" dirty="0">
                <a:solidFill>
                  <a:srgbClr val="FFFFFF"/>
                </a:solidFill>
                <a:latin typeface="Arial"/>
                <a:cs typeface="Arial"/>
              </a:rPr>
              <a:t> </a:t>
            </a:r>
            <a:r>
              <a:rPr sz="633" b="1" spc="5" dirty="0">
                <a:solidFill>
                  <a:srgbClr val="FFFFFF"/>
                </a:solidFill>
                <a:latin typeface="Arial"/>
                <a:cs typeface="Arial"/>
              </a:rPr>
              <a:t>Fa</a:t>
            </a:r>
            <a:r>
              <a:rPr sz="633" b="1" spc="13" dirty="0">
                <a:solidFill>
                  <a:srgbClr val="FFFFFF"/>
                </a:solidFill>
                <a:latin typeface="Arial"/>
                <a:cs typeface="Arial"/>
              </a:rPr>
              <a:t>m</a:t>
            </a:r>
            <a:r>
              <a:rPr sz="633" b="1" spc="3" dirty="0">
                <a:solidFill>
                  <a:srgbClr val="FFFFFF"/>
                </a:solidFill>
                <a:latin typeface="Arial"/>
                <a:cs typeface="Arial"/>
              </a:rPr>
              <a:t>ily In</a:t>
            </a:r>
            <a:r>
              <a:rPr sz="633" b="1" spc="8" dirty="0">
                <a:solidFill>
                  <a:srgbClr val="FFFFFF"/>
                </a:solidFill>
                <a:latin typeface="Arial"/>
                <a:cs typeface="Arial"/>
              </a:rPr>
              <a:t>d</a:t>
            </a:r>
            <a:r>
              <a:rPr sz="633" b="1" spc="5" dirty="0">
                <a:solidFill>
                  <a:srgbClr val="FFFFFF"/>
                </a:solidFill>
                <a:latin typeface="Arial"/>
                <a:cs typeface="Arial"/>
              </a:rPr>
              <a:t>epe</a:t>
            </a:r>
            <a:r>
              <a:rPr sz="633" b="1" dirty="0">
                <a:solidFill>
                  <a:srgbClr val="FFFFFF"/>
                </a:solidFill>
                <a:latin typeface="Arial"/>
                <a:cs typeface="Arial"/>
              </a:rPr>
              <a:t>n</a:t>
            </a:r>
            <a:r>
              <a:rPr sz="633" b="1" spc="8" dirty="0">
                <a:solidFill>
                  <a:srgbClr val="FFFFFF"/>
                </a:solidFill>
                <a:latin typeface="Arial"/>
                <a:cs typeface="Arial"/>
              </a:rPr>
              <a:t>d</a:t>
            </a:r>
            <a:r>
              <a:rPr sz="633" b="1" spc="5" dirty="0">
                <a:solidFill>
                  <a:srgbClr val="FFFFFF"/>
                </a:solidFill>
                <a:latin typeface="Arial"/>
                <a:cs typeface="Arial"/>
              </a:rPr>
              <a:t>ence</a:t>
            </a:r>
            <a:endParaRPr sz="633">
              <a:latin typeface="Arial"/>
              <a:cs typeface="Arial"/>
            </a:endParaRPr>
          </a:p>
        </p:txBody>
      </p:sp>
      <p:sp>
        <p:nvSpPr>
          <p:cNvPr id="453" name="object 453"/>
          <p:cNvSpPr/>
          <p:nvPr/>
        </p:nvSpPr>
        <p:spPr>
          <a:xfrm>
            <a:off x="3620524" y="3281898"/>
            <a:ext cx="926114" cy="160991"/>
          </a:xfrm>
          <a:custGeom>
            <a:avLst/>
            <a:gdLst/>
            <a:ahLst/>
            <a:cxnLst/>
            <a:rect l="l" t="t" r="r" b="b"/>
            <a:pathLst>
              <a:path w="1757045" h="305434">
                <a:moveTo>
                  <a:pt x="221723" y="0"/>
                </a:moveTo>
                <a:lnTo>
                  <a:pt x="0" y="0"/>
                </a:lnTo>
                <a:lnTo>
                  <a:pt x="0" y="221749"/>
                </a:lnTo>
                <a:lnTo>
                  <a:pt x="221723" y="304899"/>
                </a:lnTo>
                <a:lnTo>
                  <a:pt x="221723" y="0"/>
                </a:lnTo>
                <a:close/>
              </a:path>
              <a:path w="1757045" h="305434">
                <a:moveTo>
                  <a:pt x="1756966" y="0"/>
                </a:moveTo>
                <a:lnTo>
                  <a:pt x="1535243" y="0"/>
                </a:lnTo>
                <a:lnTo>
                  <a:pt x="1535243" y="304899"/>
                </a:lnTo>
                <a:lnTo>
                  <a:pt x="1756966" y="221749"/>
                </a:lnTo>
                <a:lnTo>
                  <a:pt x="1756966" y="0"/>
                </a:lnTo>
                <a:close/>
              </a:path>
            </a:pathLst>
          </a:custGeom>
          <a:solidFill>
            <a:srgbClr val="C9C9C9"/>
          </a:solidFill>
        </p:spPr>
        <p:txBody>
          <a:bodyPr wrap="square" lIns="0" tIns="0" rIns="0" bIns="0" rtlCol="0"/>
          <a:lstStyle/>
          <a:p>
            <a:endParaRPr sz="949"/>
          </a:p>
        </p:txBody>
      </p:sp>
      <p:sp>
        <p:nvSpPr>
          <p:cNvPr id="454" name="object 454"/>
          <p:cNvSpPr/>
          <p:nvPr/>
        </p:nvSpPr>
        <p:spPr>
          <a:xfrm>
            <a:off x="3620523" y="3281898"/>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455" name="object 455"/>
          <p:cNvSpPr/>
          <p:nvPr/>
        </p:nvSpPr>
        <p:spPr>
          <a:xfrm>
            <a:off x="4429730" y="3281898"/>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456" name="object 456"/>
          <p:cNvSpPr/>
          <p:nvPr/>
        </p:nvSpPr>
        <p:spPr>
          <a:xfrm>
            <a:off x="3678964" y="3109748"/>
            <a:ext cx="809304" cy="347753"/>
          </a:xfrm>
          <a:custGeom>
            <a:avLst/>
            <a:gdLst/>
            <a:ahLst/>
            <a:cxnLst/>
            <a:rect l="l" t="t" r="r" b="b"/>
            <a:pathLst>
              <a:path w="1535429" h="659765">
                <a:moveTo>
                  <a:pt x="0" y="659230"/>
                </a:moveTo>
                <a:lnTo>
                  <a:pt x="1535243" y="659230"/>
                </a:lnTo>
                <a:lnTo>
                  <a:pt x="1535243" y="0"/>
                </a:lnTo>
                <a:lnTo>
                  <a:pt x="0" y="0"/>
                </a:lnTo>
                <a:lnTo>
                  <a:pt x="0" y="659230"/>
                </a:lnTo>
                <a:close/>
              </a:path>
            </a:pathLst>
          </a:custGeom>
          <a:ln w="4106">
            <a:solidFill>
              <a:srgbClr val="C7C7C7"/>
            </a:solidFill>
          </a:ln>
        </p:spPr>
        <p:txBody>
          <a:bodyPr wrap="square" lIns="0" tIns="0" rIns="0" bIns="0" rtlCol="0"/>
          <a:lstStyle/>
          <a:p>
            <a:endParaRPr sz="949"/>
          </a:p>
        </p:txBody>
      </p:sp>
      <p:sp>
        <p:nvSpPr>
          <p:cNvPr id="457" name="object 457"/>
          <p:cNvSpPr/>
          <p:nvPr/>
        </p:nvSpPr>
        <p:spPr>
          <a:xfrm>
            <a:off x="3620524" y="328190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458" name="object 458"/>
          <p:cNvSpPr/>
          <p:nvPr/>
        </p:nvSpPr>
        <p:spPr>
          <a:xfrm>
            <a:off x="3620524" y="328190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459" name="object 459"/>
          <p:cNvSpPr/>
          <p:nvPr/>
        </p:nvSpPr>
        <p:spPr>
          <a:xfrm>
            <a:off x="3620524" y="3281904"/>
            <a:ext cx="926114" cy="117145"/>
          </a:xfrm>
          <a:custGeom>
            <a:avLst/>
            <a:gdLst/>
            <a:ahLst/>
            <a:cxnLst/>
            <a:rect l="l" t="t" r="r" b="b"/>
            <a:pathLst>
              <a:path w="1757045" h="222250">
                <a:moveTo>
                  <a:pt x="0" y="221736"/>
                </a:moveTo>
                <a:lnTo>
                  <a:pt x="1756993" y="221736"/>
                </a:lnTo>
                <a:lnTo>
                  <a:pt x="1756993" y="0"/>
                </a:lnTo>
                <a:lnTo>
                  <a:pt x="0" y="0"/>
                </a:lnTo>
                <a:lnTo>
                  <a:pt x="0" y="221736"/>
                </a:lnTo>
                <a:close/>
              </a:path>
            </a:pathLst>
          </a:custGeom>
          <a:ln w="4106">
            <a:solidFill>
              <a:srgbClr val="4671C4"/>
            </a:solidFill>
          </a:ln>
        </p:spPr>
        <p:txBody>
          <a:bodyPr wrap="square" lIns="0" tIns="0" rIns="0" bIns="0" rtlCol="0"/>
          <a:lstStyle/>
          <a:p>
            <a:endParaRPr sz="949"/>
          </a:p>
        </p:txBody>
      </p:sp>
      <p:sp>
        <p:nvSpPr>
          <p:cNvPr id="460" name="object 460"/>
          <p:cNvSpPr/>
          <p:nvPr/>
        </p:nvSpPr>
        <p:spPr>
          <a:xfrm>
            <a:off x="3620524" y="3281898"/>
            <a:ext cx="926114" cy="160991"/>
          </a:xfrm>
          <a:custGeom>
            <a:avLst/>
            <a:gdLst/>
            <a:ahLst/>
            <a:cxnLst/>
            <a:rect l="l" t="t" r="r" b="b"/>
            <a:pathLst>
              <a:path w="1757045" h="305434">
                <a:moveTo>
                  <a:pt x="221723" y="0"/>
                </a:moveTo>
                <a:lnTo>
                  <a:pt x="0" y="0"/>
                </a:lnTo>
                <a:lnTo>
                  <a:pt x="0" y="221749"/>
                </a:lnTo>
                <a:lnTo>
                  <a:pt x="221723" y="304899"/>
                </a:lnTo>
                <a:lnTo>
                  <a:pt x="221723" y="0"/>
                </a:lnTo>
                <a:close/>
              </a:path>
              <a:path w="1757045" h="305434">
                <a:moveTo>
                  <a:pt x="1756966" y="0"/>
                </a:moveTo>
                <a:lnTo>
                  <a:pt x="1535243" y="0"/>
                </a:lnTo>
                <a:lnTo>
                  <a:pt x="1535243" y="304899"/>
                </a:lnTo>
                <a:lnTo>
                  <a:pt x="1756966" y="221749"/>
                </a:lnTo>
                <a:lnTo>
                  <a:pt x="1756966" y="0"/>
                </a:lnTo>
                <a:close/>
              </a:path>
            </a:pathLst>
          </a:custGeom>
          <a:solidFill>
            <a:srgbClr val="C9C9C9"/>
          </a:solidFill>
        </p:spPr>
        <p:txBody>
          <a:bodyPr wrap="square" lIns="0" tIns="0" rIns="0" bIns="0" rtlCol="0"/>
          <a:lstStyle/>
          <a:p>
            <a:endParaRPr sz="949"/>
          </a:p>
        </p:txBody>
      </p:sp>
      <p:sp>
        <p:nvSpPr>
          <p:cNvPr id="461" name="object 461"/>
          <p:cNvSpPr/>
          <p:nvPr/>
        </p:nvSpPr>
        <p:spPr>
          <a:xfrm>
            <a:off x="3620523" y="3281898"/>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462" name="object 462"/>
          <p:cNvSpPr/>
          <p:nvPr/>
        </p:nvSpPr>
        <p:spPr>
          <a:xfrm>
            <a:off x="4429730" y="3281898"/>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463" name="object 463"/>
          <p:cNvSpPr/>
          <p:nvPr/>
        </p:nvSpPr>
        <p:spPr>
          <a:xfrm>
            <a:off x="3678964" y="3109748"/>
            <a:ext cx="809304" cy="347753"/>
          </a:xfrm>
          <a:custGeom>
            <a:avLst/>
            <a:gdLst/>
            <a:ahLst/>
            <a:cxnLst/>
            <a:rect l="l" t="t" r="r" b="b"/>
            <a:pathLst>
              <a:path w="1535429" h="659765">
                <a:moveTo>
                  <a:pt x="0" y="659230"/>
                </a:moveTo>
                <a:lnTo>
                  <a:pt x="1535243" y="659230"/>
                </a:lnTo>
                <a:lnTo>
                  <a:pt x="1535243" y="0"/>
                </a:lnTo>
                <a:lnTo>
                  <a:pt x="0" y="0"/>
                </a:lnTo>
                <a:lnTo>
                  <a:pt x="0" y="659230"/>
                </a:lnTo>
                <a:close/>
              </a:path>
            </a:pathLst>
          </a:custGeom>
          <a:ln w="4106">
            <a:solidFill>
              <a:srgbClr val="C7C7C7"/>
            </a:solidFill>
          </a:ln>
        </p:spPr>
        <p:txBody>
          <a:bodyPr wrap="square" lIns="0" tIns="0" rIns="0" bIns="0" rtlCol="0"/>
          <a:lstStyle/>
          <a:p>
            <a:endParaRPr sz="949"/>
          </a:p>
        </p:txBody>
      </p:sp>
      <p:sp>
        <p:nvSpPr>
          <p:cNvPr id="464" name="object 464"/>
          <p:cNvSpPr/>
          <p:nvPr/>
        </p:nvSpPr>
        <p:spPr>
          <a:xfrm>
            <a:off x="3620524" y="3281904"/>
            <a:ext cx="867877" cy="117145"/>
          </a:xfrm>
          <a:custGeom>
            <a:avLst/>
            <a:gdLst/>
            <a:ahLst/>
            <a:cxnLst/>
            <a:rect l="l" t="t" r="r" b="b"/>
            <a:pathLst>
              <a:path w="1646554" h="222250">
                <a:moveTo>
                  <a:pt x="0" y="221736"/>
                </a:moveTo>
                <a:lnTo>
                  <a:pt x="1646118" y="221736"/>
                </a:lnTo>
                <a:lnTo>
                  <a:pt x="1646118" y="0"/>
                </a:lnTo>
                <a:lnTo>
                  <a:pt x="0" y="0"/>
                </a:lnTo>
                <a:lnTo>
                  <a:pt x="0" y="221736"/>
                </a:lnTo>
                <a:close/>
              </a:path>
            </a:pathLst>
          </a:custGeom>
          <a:solidFill>
            <a:srgbClr val="FFFFFF"/>
          </a:solidFill>
        </p:spPr>
        <p:txBody>
          <a:bodyPr wrap="square" lIns="0" tIns="0" rIns="0" bIns="0" rtlCol="0"/>
          <a:lstStyle/>
          <a:p>
            <a:endParaRPr sz="949"/>
          </a:p>
        </p:txBody>
      </p:sp>
      <p:sp>
        <p:nvSpPr>
          <p:cNvPr id="465" name="object 465"/>
          <p:cNvSpPr/>
          <p:nvPr/>
        </p:nvSpPr>
        <p:spPr>
          <a:xfrm>
            <a:off x="3620524" y="328190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466" name="object 466"/>
          <p:cNvSpPr/>
          <p:nvPr/>
        </p:nvSpPr>
        <p:spPr>
          <a:xfrm>
            <a:off x="3620524" y="3281904"/>
            <a:ext cx="926114" cy="117145"/>
          </a:xfrm>
          <a:custGeom>
            <a:avLst/>
            <a:gdLst/>
            <a:ahLst/>
            <a:cxnLst/>
            <a:rect l="l" t="t" r="r" b="b"/>
            <a:pathLst>
              <a:path w="1757045" h="222250">
                <a:moveTo>
                  <a:pt x="0" y="221736"/>
                </a:moveTo>
                <a:lnTo>
                  <a:pt x="1756993" y="221736"/>
                </a:lnTo>
                <a:lnTo>
                  <a:pt x="1756993" y="0"/>
                </a:lnTo>
                <a:lnTo>
                  <a:pt x="0" y="0"/>
                </a:lnTo>
                <a:lnTo>
                  <a:pt x="0" y="221736"/>
                </a:lnTo>
                <a:close/>
              </a:path>
            </a:pathLst>
          </a:custGeom>
          <a:ln w="4106">
            <a:solidFill>
              <a:srgbClr val="4671C4"/>
            </a:solidFill>
          </a:ln>
        </p:spPr>
        <p:txBody>
          <a:bodyPr wrap="square" lIns="0" tIns="0" rIns="0" bIns="0" rtlCol="0"/>
          <a:lstStyle/>
          <a:p>
            <a:endParaRPr sz="949"/>
          </a:p>
        </p:txBody>
      </p:sp>
      <p:sp>
        <p:nvSpPr>
          <p:cNvPr id="467" name="object 467"/>
          <p:cNvSpPr txBox="1"/>
          <p:nvPr/>
        </p:nvSpPr>
        <p:spPr>
          <a:xfrm>
            <a:off x="3678964" y="3109748"/>
            <a:ext cx="809304" cy="203774"/>
          </a:xfrm>
          <a:prstGeom prst="rect">
            <a:avLst/>
          </a:prstGeom>
        </p:spPr>
        <p:txBody>
          <a:bodyPr vert="horz" wrap="square" lIns="0" tIns="0" rIns="0" bIns="0" rtlCol="0">
            <a:spAutoFit/>
          </a:bodyPr>
          <a:lstStyle/>
          <a:p>
            <a:pPr marL="138235" marR="71962" indent="-80330">
              <a:lnSpc>
                <a:spcPct val="113900"/>
              </a:lnSpc>
            </a:pPr>
            <a:r>
              <a:rPr sz="606" spc="3" dirty="0">
                <a:solidFill>
                  <a:srgbClr val="222B38"/>
                </a:solidFill>
                <a:latin typeface="Arial"/>
                <a:cs typeface="Arial"/>
              </a:rPr>
              <a:t>E</a:t>
            </a:r>
            <a:r>
              <a:rPr sz="606" spc="5" dirty="0">
                <a:solidFill>
                  <a:srgbClr val="222B38"/>
                </a:solidFill>
                <a:latin typeface="Arial"/>
                <a:cs typeface="Arial"/>
              </a:rPr>
              <a:t>x</a:t>
            </a:r>
            <a:r>
              <a:rPr sz="606" spc="-5" dirty="0">
                <a:solidFill>
                  <a:srgbClr val="222B38"/>
                </a:solidFill>
                <a:latin typeface="Arial"/>
                <a:cs typeface="Arial"/>
              </a:rPr>
              <a:t>e</a:t>
            </a:r>
            <a:r>
              <a:rPr sz="606" spc="5" dirty="0">
                <a:solidFill>
                  <a:srgbClr val="222B38"/>
                </a:solidFill>
                <a:latin typeface="Arial"/>
                <a:cs typeface="Arial"/>
              </a:rPr>
              <a:t>c</a:t>
            </a:r>
            <a:r>
              <a:rPr sz="606" spc="-5" dirty="0">
                <a:solidFill>
                  <a:srgbClr val="222B38"/>
                </a:solidFill>
                <a:latin typeface="Arial"/>
                <a:cs typeface="Arial"/>
              </a:rPr>
              <a:t>u</a:t>
            </a:r>
            <a:r>
              <a:rPr sz="606" dirty="0">
                <a:solidFill>
                  <a:srgbClr val="222B38"/>
                </a:solidFill>
                <a:latin typeface="Arial"/>
                <a:cs typeface="Arial"/>
              </a:rPr>
              <a:t>t</a:t>
            </a:r>
            <a:r>
              <a:rPr sz="606" spc="3" dirty="0">
                <a:solidFill>
                  <a:srgbClr val="222B38"/>
                </a:solidFill>
                <a:latin typeface="Arial"/>
                <a:cs typeface="Arial"/>
              </a:rPr>
              <a:t>i</a:t>
            </a:r>
            <a:r>
              <a:rPr sz="606" spc="-3" dirty="0">
                <a:solidFill>
                  <a:srgbClr val="222B38"/>
                </a:solidFill>
                <a:latin typeface="Arial"/>
                <a:cs typeface="Arial"/>
              </a:rPr>
              <a:t>v</a:t>
            </a:r>
            <a:r>
              <a:rPr sz="606" spc="3" dirty="0">
                <a:solidFill>
                  <a:srgbClr val="222B38"/>
                </a:solidFill>
                <a:latin typeface="Arial"/>
                <a:cs typeface="Arial"/>
              </a:rPr>
              <a:t>e A</a:t>
            </a:r>
            <a:r>
              <a:rPr sz="606" spc="5" dirty="0">
                <a:solidFill>
                  <a:srgbClr val="222B38"/>
                </a:solidFill>
                <a:latin typeface="Arial"/>
                <a:cs typeface="Arial"/>
              </a:rPr>
              <a:t>s</a:t>
            </a:r>
            <a:r>
              <a:rPr sz="606" spc="-3" dirty="0">
                <a:solidFill>
                  <a:srgbClr val="222B38"/>
                </a:solidFill>
                <a:latin typeface="Arial"/>
                <a:cs typeface="Arial"/>
              </a:rPr>
              <a:t>s</a:t>
            </a:r>
            <a:r>
              <a:rPr sz="606" dirty="0">
                <a:solidFill>
                  <a:srgbClr val="222B38"/>
                </a:solidFill>
                <a:latin typeface="Arial"/>
                <a:cs typeface="Arial"/>
              </a:rPr>
              <a:t>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a</a:t>
            </a:r>
            <a:r>
              <a:rPr sz="606" spc="-5" dirty="0">
                <a:solidFill>
                  <a:srgbClr val="222B38"/>
                </a:solidFill>
                <a:latin typeface="Arial"/>
                <a:cs typeface="Arial"/>
              </a:rPr>
              <a:t>n</a:t>
            </a:r>
            <a:r>
              <a:rPr sz="606" dirty="0">
                <a:solidFill>
                  <a:srgbClr val="222B38"/>
                </a:solidFill>
                <a:latin typeface="Arial"/>
                <a:cs typeface="Arial"/>
              </a:rPr>
              <a:t>t </a:t>
            </a:r>
            <a:r>
              <a:rPr sz="606" spc="-3" dirty="0">
                <a:solidFill>
                  <a:srgbClr val="222B38"/>
                </a:solidFill>
                <a:latin typeface="Arial"/>
                <a:cs typeface="Arial"/>
              </a:rPr>
              <a:t>G</a:t>
            </a:r>
            <a:r>
              <a:rPr sz="606" spc="8" dirty="0">
                <a:solidFill>
                  <a:srgbClr val="222B38"/>
                </a:solidFill>
                <a:latin typeface="Arial"/>
                <a:cs typeface="Arial"/>
              </a:rPr>
              <a:t>w</a:t>
            </a:r>
            <a:r>
              <a:rPr sz="606" spc="-5" dirty="0">
                <a:solidFill>
                  <a:srgbClr val="222B38"/>
                </a:solidFill>
                <a:latin typeface="Arial"/>
                <a:cs typeface="Arial"/>
              </a:rPr>
              <a:t>e</a:t>
            </a:r>
            <a:r>
              <a:rPr sz="606" spc="3" dirty="0">
                <a:solidFill>
                  <a:srgbClr val="222B38"/>
                </a:solidFill>
                <a:latin typeface="Arial"/>
                <a:cs typeface="Arial"/>
              </a:rPr>
              <a:t>ne</a:t>
            </a:r>
            <a:r>
              <a:rPr sz="606" spc="-8" dirty="0">
                <a:solidFill>
                  <a:srgbClr val="222B38"/>
                </a:solidFill>
                <a:latin typeface="Arial"/>
                <a:cs typeface="Arial"/>
              </a:rPr>
              <a:t>l</a:t>
            </a:r>
            <a:r>
              <a:rPr sz="606" dirty="0">
                <a:solidFill>
                  <a:srgbClr val="222B38"/>
                </a:solidFill>
                <a:latin typeface="Arial"/>
                <a:cs typeface="Arial"/>
              </a:rPr>
              <a:t>l</a:t>
            </a:r>
            <a:r>
              <a:rPr sz="606" spc="3" dirty="0">
                <a:solidFill>
                  <a:srgbClr val="222B38"/>
                </a:solidFill>
                <a:latin typeface="Arial"/>
                <a:cs typeface="Arial"/>
              </a:rPr>
              <a:t> </a:t>
            </a:r>
            <a:r>
              <a:rPr sz="606" dirty="0">
                <a:solidFill>
                  <a:srgbClr val="222B38"/>
                </a:solidFill>
                <a:latin typeface="Arial"/>
                <a:cs typeface="Arial"/>
              </a:rPr>
              <a:t>Str</a:t>
            </a:r>
            <a:r>
              <a:rPr sz="606" spc="-5" dirty="0">
                <a:solidFill>
                  <a:srgbClr val="222B38"/>
                </a:solidFill>
                <a:latin typeface="Arial"/>
                <a:cs typeface="Arial"/>
              </a:rPr>
              <a:t>o</a:t>
            </a:r>
            <a:r>
              <a:rPr sz="606" spc="3" dirty="0">
                <a:solidFill>
                  <a:srgbClr val="222B38"/>
                </a:solidFill>
                <a:latin typeface="Arial"/>
                <a:cs typeface="Arial"/>
              </a:rPr>
              <a:t>ng</a:t>
            </a:r>
            <a:endParaRPr sz="606">
              <a:latin typeface="Arial"/>
              <a:cs typeface="Arial"/>
            </a:endParaRPr>
          </a:p>
        </p:txBody>
      </p:sp>
      <p:sp>
        <p:nvSpPr>
          <p:cNvPr id="468" name="object 468"/>
          <p:cNvSpPr/>
          <p:nvPr/>
        </p:nvSpPr>
        <p:spPr>
          <a:xfrm>
            <a:off x="3620524" y="3281898"/>
            <a:ext cx="926114" cy="160991"/>
          </a:xfrm>
          <a:custGeom>
            <a:avLst/>
            <a:gdLst/>
            <a:ahLst/>
            <a:cxnLst/>
            <a:rect l="l" t="t" r="r" b="b"/>
            <a:pathLst>
              <a:path w="1757045" h="305434">
                <a:moveTo>
                  <a:pt x="221723" y="0"/>
                </a:moveTo>
                <a:lnTo>
                  <a:pt x="0" y="0"/>
                </a:lnTo>
                <a:lnTo>
                  <a:pt x="0" y="221749"/>
                </a:lnTo>
                <a:lnTo>
                  <a:pt x="221723" y="304899"/>
                </a:lnTo>
                <a:lnTo>
                  <a:pt x="221723" y="0"/>
                </a:lnTo>
                <a:close/>
              </a:path>
              <a:path w="1757045" h="305434">
                <a:moveTo>
                  <a:pt x="1756966" y="0"/>
                </a:moveTo>
                <a:lnTo>
                  <a:pt x="1535243" y="0"/>
                </a:lnTo>
                <a:lnTo>
                  <a:pt x="1535243" y="304899"/>
                </a:lnTo>
                <a:lnTo>
                  <a:pt x="1756966" y="221749"/>
                </a:lnTo>
                <a:lnTo>
                  <a:pt x="1756966" y="0"/>
                </a:lnTo>
                <a:close/>
              </a:path>
            </a:pathLst>
          </a:custGeom>
          <a:solidFill>
            <a:srgbClr val="C9C9C9"/>
          </a:solidFill>
        </p:spPr>
        <p:txBody>
          <a:bodyPr wrap="square" lIns="0" tIns="0" rIns="0" bIns="0" rtlCol="0"/>
          <a:lstStyle/>
          <a:p>
            <a:endParaRPr sz="949"/>
          </a:p>
        </p:txBody>
      </p:sp>
      <p:sp>
        <p:nvSpPr>
          <p:cNvPr id="469" name="object 469"/>
          <p:cNvSpPr/>
          <p:nvPr/>
        </p:nvSpPr>
        <p:spPr>
          <a:xfrm>
            <a:off x="3620523" y="3281898"/>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470" name="object 470"/>
          <p:cNvSpPr/>
          <p:nvPr/>
        </p:nvSpPr>
        <p:spPr>
          <a:xfrm>
            <a:off x="4429730" y="3281898"/>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471" name="object 471"/>
          <p:cNvSpPr/>
          <p:nvPr/>
        </p:nvSpPr>
        <p:spPr>
          <a:xfrm>
            <a:off x="3678964" y="3109748"/>
            <a:ext cx="809304" cy="172370"/>
          </a:xfrm>
          <a:custGeom>
            <a:avLst/>
            <a:gdLst/>
            <a:ahLst/>
            <a:cxnLst/>
            <a:rect l="l" t="t" r="r" b="b"/>
            <a:pathLst>
              <a:path w="1535429" h="327025">
                <a:moveTo>
                  <a:pt x="0" y="326619"/>
                </a:moveTo>
                <a:lnTo>
                  <a:pt x="1535243" y="326619"/>
                </a:lnTo>
                <a:lnTo>
                  <a:pt x="1535243" y="0"/>
                </a:lnTo>
                <a:lnTo>
                  <a:pt x="0" y="0"/>
                </a:lnTo>
                <a:lnTo>
                  <a:pt x="0" y="326619"/>
                </a:lnTo>
                <a:close/>
              </a:path>
            </a:pathLst>
          </a:custGeom>
          <a:solidFill>
            <a:srgbClr val="01ACBE"/>
          </a:solidFill>
        </p:spPr>
        <p:txBody>
          <a:bodyPr wrap="square" lIns="0" tIns="0" rIns="0" bIns="0" rtlCol="0"/>
          <a:lstStyle/>
          <a:p>
            <a:endParaRPr sz="949"/>
          </a:p>
        </p:txBody>
      </p:sp>
      <p:sp>
        <p:nvSpPr>
          <p:cNvPr id="472" name="object 472"/>
          <p:cNvSpPr/>
          <p:nvPr/>
        </p:nvSpPr>
        <p:spPr>
          <a:xfrm>
            <a:off x="3678964" y="3398779"/>
            <a:ext cx="809304" cy="58572"/>
          </a:xfrm>
          <a:custGeom>
            <a:avLst/>
            <a:gdLst/>
            <a:ahLst/>
            <a:cxnLst/>
            <a:rect l="l" t="t" r="r" b="b"/>
            <a:pathLst>
              <a:path w="1535429" h="111125">
                <a:moveTo>
                  <a:pt x="0" y="110874"/>
                </a:moveTo>
                <a:lnTo>
                  <a:pt x="1535243" y="110874"/>
                </a:lnTo>
                <a:lnTo>
                  <a:pt x="1535243" y="0"/>
                </a:lnTo>
                <a:lnTo>
                  <a:pt x="0" y="0"/>
                </a:lnTo>
                <a:lnTo>
                  <a:pt x="0" y="110874"/>
                </a:lnTo>
                <a:close/>
              </a:path>
            </a:pathLst>
          </a:custGeom>
          <a:solidFill>
            <a:srgbClr val="01ACBE"/>
          </a:solidFill>
        </p:spPr>
        <p:txBody>
          <a:bodyPr wrap="square" lIns="0" tIns="0" rIns="0" bIns="0" rtlCol="0"/>
          <a:lstStyle/>
          <a:p>
            <a:endParaRPr sz="949"/>
          </a:p>
        </p:txBody>
      </p:sp>
      <p:sp>
        <p:nvSpPr>
          <p:cNvPr id="473" name="object 473"/>
          <p:cNvSpPr/>
          <p:nvPr/>
        </p:nvSpPr>
        <p:spPr>
          <a:xfrm>
            <a:off x="3678964" y="3109748"/>
            <a:ext cx="809304" cy="347753"/>
          </a:xfrm>
          <a:custGeom>
            <a:avLst/>
            <a:gdLst/>
            <a:ahLst/>
            <a:cxnLst/>
            <a:rect l="l" t="t" r="r" b="b"/>
            <a:pathLst>
              <a:path w="1535429" h="659765">
                <a:moveTo>
                  <a:pt x="0" y="659230"/>
                </a:moveTo>
                <a:lnTo>
                  <a:pt x="1535243" y="659230"/>
                </a:lnTo>
                <a:lnTo>
                  <a:pt x="1535243" y="0"/>
                </a:lnTo>
                <a:lnTo>
                  <a:pt x="0" y="0"/>
                </a:lnTo>
                <a:lnTo>
                  <a:pt x="0" y="659230"/>
                </a:lnTo>
                <a:close/>
              </a:path>
            </a:pathLst>
          </a:custGeom>
          <a:ln w="4106">
            <a:solidFill>
              <a:srgbClr val="C7C7C7"/>
            </a:solidFill>
          </a:ln>
        </p:spPr>
        <p:txBody>
          <a:bodyPr wrap="square" lIns="0" tIns="0" rIns="0" bIns="0" rtlCol="0"/>
          <a:lstStyle/>
          <a:p>
            <a:endParaRPr sz="949"/>
          </a:p>
        </p:txBody>
      </p:sp>
      <p:sp>
        <p:nvSpPr>
          <p:cNvPr id="474" name="object 474"/>
          <p:cNvSpPr/>
          <p:nvPr/>
        </p:nvSpPr>
        <p:spPr>
          <a:xfrm>
            <a:off x="3620524" y="3281904"/>
            <a:ext cx="926114" cy="117145"/>
          </a:xfrm>
          <a:custGeom>
            <a:avLst/>
            <a:gdLst/>
            <a:ahLst/>
            <a:cxnLst/>
            <a:rect l="l" t="t" r="r" b="b"/>
            <a:pathLst>
              <a:path w="1757045" h="222250">
                <a:moveTo>
                  <a:pt x="0" y="221736"/>
                </a:moveTo>
                <a:lnTo>
                  <a:pt x="1756993" y="221736"/>
                </a:lnTo>
                <a:lnTo>
                  <a:pt x="1756993" y="0"/>
                </a:lnTo>
                <a:lnTo>
                  <a:pt x="0" y="0"/>
                </a:lnTo>
                <a:lnTo>
                  <a:pt x="0" y="221736"/>
                </a:lnTo>
                <a:close/>
              </a:path>
            </a:pathLst>
          </a:custGeom>
          <a:solidFill>
            <a:srgbClr val="FFFFFF"/>
          </a:solidFill>
        </p:spPr>
        <p:txBody>
          <a:bodyPr wrap="square" lIns="0" tIns="0" rIns="0" bIns="0" rtlCol="0"/>
          <a:lstStyle/>
          <a:p>
            <a:endParaRPr sz="949"/>
          </a:p>
        </p:txBody>
      </p:sp>
      <p:sp>
        <p:nvSpPr>
          <p:cNvPr id="475" name="object 475"/>
          <p:cNvSpPr/>
          <p:nvPr/>
        </p:nvSpPr>
        <p:spPr>
          <a:xfrm>
            <a:off x="3620524" y="3281904"/>
            <a:ext cx="926114" cy="117145"/>
          </a:xfrm>
          <a:custGeom>
            <a:avLst/>
            <a:gdLst/>
            <a:ahLst/>
            <a:cxnLst/>
            <a:rect l="l" t="t" r="r" b="b"/>
            <a:pathLst>
              <a:path w="1757045" h="222250">
                <a:moveTo>
                  <a:pt x="0" y="221736"/>
                </a:moveTo>
                <a:lnTo>
                  <a:pt x="1756993" y="221736"/>
                </a:lnTo>
                <a:lnTo>
                  <a:pt x="1756993" y="0"/>
                </a:lnTo>
                <a:lnTo>
                  <a:pt x="0" y="0"/>
                </a:lnTo>
                <a:lnTo>
                  <a:pt x="0" y="221736"/>
                </a:lnTo>
                <a:close/>
              </a:path>
            </a:pathLst>
          </a:custGeom>
          <a:ln w="4106">
            <a:solidFill>
              <a:srgbClr val="4671C4"/>
            </a:solidFill>
          </a:ln>
        </p:spPr>
        <p:txBody>
          <a:bodyPr wrap="square" lIns="0" tIns="0" rIns="0" bIns="0" rtlCol="0"/>
          <a:lstStyle/>
          <a:p>
            <a:endParaRPr sz="949"/>
          </a:p>
        </p:txBody>
      </p:sp>
      <p:sp>
        <p:nvSpPr>
          <p:cNvPr id="476" name="object 476"/>
          <p:cNvSpPr txBox="1"/>
          <p:nvPr/>
        </p:nvSpPr>
        <p:spPr>
          <a:xfrm>
            <a:off x="3810830" y="3294388"/>
            <a:ext cx="545561"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G</a:t>
            </a:r>
            <a:r>
              <a:rPr sz="606" spc="8" dirty="0">
                <a:solidFill>
                  <a:srgbClr val="222B38"/>
                </a:solidFill>
                <a:latin typeface="Arial"/>
                <a:cs typeface="Arial"/>
              </a:rPr>
              <a:t>w</a:t>
            </a:r>
            <a:r>
              <a:rPr sz="606" spc="-5" dirty="0">
                <a:solidFill>
                  <a:srgbClr val="222B38"/>
                </a:solidFill>
                <a:latin typeface="Arial"/>
                <a:cs typeface="Arial"/>
              </a:rPr>
              <a:t>e</a:t>
            </a:r>
            <a:r>
              <a:rPr sz="606" spc="3" dirty="0">
                <a:solidFill>
                  <a:srgbClr val="222B38"/>
                </a:solidFill>
                <a:latin typeface="Arial"/>
                <a:cs typeface="Arial"/>
              </a:rPr>
              <a:t>ne</a:t>
            </a:r>
            <a:r>
              <a:rPr sz="606" spc="-8" dirty="0">
                <a:solidFill>
                  <a:srgbClr val="222B38"/>
                </a:solidFill>
                <a:latin typeface="Arial"/>
                <a:cs typeface="Arial"/>
              </a:rPr>
              <a:t>l</a:t>
            </a:r>
            <a:r>
              <a:rPr sz="606" dirty="0">
                <a:solidFill>
                  <a:srgbClr val="222B38"/>
                </a:solidFill>
                <a:latin typeface="Arial"/>
                <a:cs typeface="Arial"/>
              </a:rPr>
              <a:t>l</a:t>
            </a:r>
            <a:r>
              <a:rPr sz="606" spc="3" dirty="0">
                <a:solidFill>
                  <a:srgbClr val="222B38"/>
                </a:solidFill>
                <a:latin typeface="Arial"/>
                <a:cs typeface="Arial"/>
              </a:rPr>
              <a:t> </a:t>
            </a:r>
            <a:r>
              <a:rPr sz="606" dirty="0">
                <a:solidFill>
                  <a:srgbClr val="222B38"/>
                </a:solidFill>
                <a:latin typeface="Arial"/>
                <a:cs typeface="Arial"/>
              </a:rPr>
              <a:t>Str</a:t>
            </a:r>
            <a:r>
              <a:rPr sz="606" spc="-5" dirty="0">
                <a:solidFill>
                  <a:srgbClr val="222B38"/>
                </a:solidFill>
                <a:latin typeface="Arial"/>
                <a:cs typeface="Arial"/>
              </a:rPr>
              <a:t>o</a:t>
            </a:r>
            <a:r>
              <a:rPr sz="606" spc="3" dirty="0">
                <a:solidFill>
                  <a:srgbClr val="222B38"/>
                </a:solidFill>
                <a:latin typeface="Arial"/>
                <a:cs typeface="Arial"/>
              </a:rPr>
              <a:t>ng</a:t>
            </a:r>
            <a:endParaRPr sz="606">
              <a:latin typeface="Arial"/>
              <a:cs typeface="Arial"/>
            </a:endParaRPr>
          </a:p>
        </p:txBody>
      </p:sp>
      <p:sp>
        <p:nvSpPr>
          <p:cNvPr id="477" name="object 477"/>
          <p:cNvSpPr txBox="1"/>
          <p:nvPr/>
        </p:nvSpPr>
        <p:spPr>
          <a:xfrm>
            <a:off x="3730725" y="3189156"/>
            <a:ext cx="688143"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E</a:t>
            </a:r>
            <a:r>
              <a:rPr sz="606" spc="5" dirty="0">
                <a:solidFill>
                  <a:srgbClr val="222B38"/>
                </a:solidFill>
                <a:latin typeface="Arial"/>
                <a:cs typeface="Arial"/>
              </a:rPr>
              <a:t>x</a:t>
            </a:r>
            <a:r>
              <a:rPr sz="606" spc="-5" dirty="0">
                <a:solidFill>
                  <a:srgbClr val="222B38"/>
                </a:solidFill>
                <a:latin typeface="Arial"/>
                <a:cs typeface="Arial"/>
              </a:rPr>
              <a:t>e</a:t>
            </a:r>
            <a:r>
              <a:rPr sz="606" spc="5" dirty="0">
                <a:solidFill>
                  <a:srgbClr val="222B38"/>
                </a:solidFill>
                <a:latin typeface="Arial"/>
                <a:cs typeface="Arial"/>
              </a:rPr>
              <a:t>c</a:t>
            </a:r>
            <a:r>
              <a:rPr sz="606" spc="-5" dirty="0">
                <a:solidFill>
                  <a:srgbClr val="222B38"/>
                </a:solidFill>
                <a:latin typeface="Arial"/>
                <a:cs typeface="Arial"/>
              </a:rPr>
              <a:t>u</a:t>
            </a:r>
            <a:r>
              <a:rPr sz="606" dirty="0">
                <a:solidFill>
                  <a:srgbClr val="222B38"/>
                </a:solidFill>
                <a:latin typeface="Arial"/>
                <a:cs typeface="Arial"/>
              </a:rPr>
              <a:t>t</a:t>
            </a:r>
            <a:r>
              <a:rPr sz="606" spc="3" dirty="0">
                <a:solidFill>
                  <a:srgbClr val="222B38"/>
                </a:solidFill>
                <a:latin typeface="Arial"/>
                <a:cs typeface="Arial"/>
              </a:rPr>
              <a:t>i</a:t>
            </a:r>
            <a:r>
              <a:rPr sz="606" spc="-3" dirty="0">
                <a:solidFill>
                  <a:srgbClr val="222B38"/>
                </a:solidFill>
                <a:latin typeface="Arial"/>
                <a:cs typeface="Arial"/>
              </a:rPr>
              <a:t>v</a:t>
            </a:r>
            <a:r>
              <a:rPr sz="606" spc="3" dirty="0">
                <a:solidFill>
                  <a:srgbClr val="222B38"/>
                </a:solidFill>
                <a:latin typeface="Arial"/>
                <a:cs typeface="Arial"/>
              </a:rPr>
              <a:t>e A</a:t>
            </a:r>
            <a:r>
              <a:rPr sz="606" spc="5" dirty="0">
                <a:solidFill>
                  <a:srgbClr val="222B38"/>
                </a:solidFill>
                <a:latin typeface="Arial"/>
                <a:cs typeface="Arial"/>
              </a:rPr>
              <a:t>s</a:t>
            </a:r>
            <a:r>
              <a:rPr sz="606" spc="-3" dirty="0">
                <a:solidFill>
                  <a:srgbClr val="222B38"/>
                </a:solidFill>
                <a:latin typeface="Arial"/>
                <a:cs typeface="Arial"/>
              </a:rPr>
              <a:t>s</a:t>
            </a:r>
            <a:r>
              <a:rPr sz="606" dirty="0">
                <a:solidFill>
                  <a:srgbClr val="222B38"/>
                </a:solidFill>
                <a:latin typeface="Arial"/>
                <a:cs typeface="Arial"/>
              </a:rPr>
              <a:t>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a</a:t>
            </a:r>
            <a:r>
              <a:rPr sz="606" spc="-5" dirty="0">
                <a:solidFill>
                  <a:srgbClr val="222B38"/>
                </a:solidFill>
                <a:latin typeface="Arial"/>
                <a:cs typeface="Arial"/>
              </a:rPr>
              <a:t>n</a:t>
            </a:r>
            <a:r>
              <a:rPr sz="606" dirty="0">
                <a:solidFill>
                  <a:srgbClr val="222B38"/>
                </a:solidFill>
                <a:latin typeface="Arial"/>
                <a:cs typeface="Arial"/>
              </a:rPr>
              <a:t>t</a:t>
            </a:r>
            <a:endParaRPr sz="606">
              <a:latin typeface="Arial"/>
              <a:cs typeface="Arial"/>
            </a:endParaRPr>
          </a:p>
        </p:txBody>
      </p:sp>
      <p:sp>
        <p:nvSpPr>
          <p:cNvPr id="478" name="object 478"/>
          <p:cNvSpPr/>
          <p:nvPr/>
        </p:nvSpPr>
        <p:spPr>
          <a:xfrm>
            <a:off x="3502576" y="3928650"/>
            <a:ext cx="1162078" cy="160991"/>
          </a:xfrm>
          <a:custGeom>
            <a:avLst/>
            <a:gdLst/>
            <a:ahLst/>
            <a:cxnLst/>
            <a:rect l="l" t="t" r="r" b="b"/>
            <a:pathLst>
              <a:path w="2204720" h="305434">
                <a:moveTo>
                  <a:pt x="221749" y="0"/>
                </a:moveTo>
                <a:lnTo>
                  <a:pt x="0" y="0"/>
                </a:lnTo>
                <a:lnTo>
                  <a:pt x="0" y="221723"/>
                </a:lnTo>
                <a:lnTo>
                  <a:pt x="221749" y="304872"/>
                </a:lnTo>
                <a:lnTo>
                  <a:pt x="221749" y="0"/>
                </a:lnTo>
                <a:close/>
              </a:path>
              <a:path w="2204720" h="305434">
                <a:moveTo>
                  <a:pt x="2204513" y="0"/>
                </a:moveTo>
                <a:lnTo>
                  <a:pt x="1982789" y="0"/>
                </a:lnTo>
                <a:lnTo>
                  <a:pt x="1982789" y="304872"/>
                </a:lnTo>
                <a:lnTo>
                  <a:pt x="2204513" y="221723"/>
                </a:lnTo>
                <a:lnTo>
                  <a:pt x="2204513" y="0"/>
                </a:lnTo>
                <a:close/>
              </a:path>
            </a:pathLst>
          </a:custGeom>
          <a:solidFill>
            <a:srgbClr val="C9C9C9"/>
          </a:solidFill>
        </p:spPr>
        <p:txBody>
          <a:bodyPr wrap="square" lIns="0" tIns="0" rIns="0" bIns="0" rtlCol="0"/>
          <a:lstStyle/>
          <a:p>
            <a:endParaRPr sz="949"/>
          </a:p>
        </p:txBody>
      </p:sp>
      <p:sp>
        <p:nvSpPr>
          <p:cNvPr id="479" name="object 479"/>
          <p:cNvSpPr/>
          <p:nvPr/>
        </p:nvSpPr>
        <p:spPr>
          <a:xfrm>
            <a:off x="3502576" y="3928650"/>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480" name="object 480"/>
          <p:cNvSpPr/>
          <p:nvPr/>
        </p:nvSpPr>
        <p:spPr>
          <a:xfrm>
            <a:off x="4547677" y="3928650"/>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481" name="object 481"/>
          <p:cNvSpPr/>
          <p:nvPr/>
        </p:nvSpPr>
        <p:spPr>
          <a:xfrm>
            <a:off x="3561017" y="3603175"/>
            <a:ext cx="1045268" cy="501045"/>
          </a:xfrm>
          <a:custGeom>
            <a:avLst/>
            <a:gdLst/>
            <a:ahLst/>
            <a:cxnLst/>
            <a:rect l="l" t="t" r="r" b="b"/>
            <a:pathLst>
              <a:path w="1983104" h="950595">
                <a:moveTo>
                  <a:pt x="0" y="950096"/>
                </a:moveTo>
                <a:lnTo>
                  <a:pt x="1982763" y="950096"/>
                </a:lnTo>
                <a:lnTo>
                  <a:pt x="1982763" y="0"/>
                </a:lnTo>
                <a:lnTo>
                  <a:pt x="0" y="0"/>
                </a:lnTo>
                <a:lnTo>
                  <a:pt x="0" y="950096"/>
                </a:lnTo>
                <a:close/>
              </a:path>
            </a:pathLst>
          </a:custGeom>
          <a:ln w="4106">
            <a:solidFill>
              <a:srgbClr val="C7C7C7"/>
            </a:solidFill>
          </a:ln>
        </p:spPr>
        <p:txBody>
          <a:bodyPr wrap="square" lIns="0" tIns="0" rIns="0" bIns="0" rtlCol="0"/>
          <a:lstStyle/>
          <a:p>
            <a:endParaRPr sz="949"/>
          </a:p>
        </p:txBody>
      </p:sp>
      <p:sp>
        <p:nvSpPr>
          <p:cNvPr id="482" name="object 482"/>
          <p:cNvSpPr/>
          <p:nvPr/>
        </p:nvSpPr>
        <p:spPr>
          <a:xfrm>
            <a:off x="3502576" y="3928643"/>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483" name="object 483"/>
          <p:cNvSpPr/>
          <p:nvPr/>
        </p:nvSpPr>
        <p:spPr>
          <a:xfrm>
            <a:off x="3502576" y="3928643"/>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484" name="object 484"/>
          <p:cNvSpPr/>
          <p:nvPr/>
        </p:nvSpPr>
        <p:spPr>
          <a:xfrm>
            <a:off x="3502576" y="3928643"/>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ln w="4106">
            <a:solidFill>
              <a:srgbClr val="4671C4"/>
            </a:solidFill>
          </a:ln>
        </p:spPr>
        <p:txBody>
          <a:bodyPr wrap="square" lIns="0" tIns="0" rIns="0" bIns="0" rtlCol="0"/>
          <a:lstStyle/>
          <a:p>
            <a:endParaRPr sz="949"/>
          </a:p>
        </p:txBody>
      </p:sp>
      <p:sp>
        <p:nvSpPr>
          <p:cNvPr id="485" name="object 485"/>
          <p:cNvSpPr/>
          <p:nvPr/>
        </p:nvSpPr>
        <p:spPr>
          <a:xfrm>
            <a:off x="3502576" y="3928650"/>
            <a:ext cx="1162078" cy="160991"/>
          </a:xfrm>
          <a:custGeom>
            <a:avLst/>
            <a:gdLst/>
            <a:ahLst/>
            <a:cxnLst/>
            <a:rect l="l" t="t" r="r" b="b"/>
            <a:pathLst>
              <a:path w="2204720" h="305434">
                <a:moveTo>
                  <a:pt x="221749" y="0"/>
                </a:moveTo>
                <a:lnTo>
                  <a:pt x="0" y="0"/>
                </a:lnTo>
                <a:lnTo>
                  <a:pt x="0" y="221723"/>
                </a:lnTo>
                <a:lnTo>
                  <a:pt x="221749" y="304872"/>
                </a:lnTo>
                <a:lnTo>
                  <a:pt x="221749" y="0"/>
                </a:lnTo>
                <a:close/>
              </a:path>
              <a:path w="2204720" h="305434">
                <a:moveTo>
                  <a:pt x="2204513" y="0"/>
                </a:moveTo>
                <a:lnTo>
                  <a:pt x="1982789" y="0"/>
                </a:lnTo>
                <a:lnTo>
                  <a:pt x="1982789" y="304872"/>
                </a:lnTo>
                <a:lnTo>
                  <a:pt x="2204513" y="221723"/>
                </a:lnTo>
                <a:lnTo>
                  <a:pt x="2204513" y="0"/>
                </a:lnTo>
                <a:close/>
              </a:path>
            </a:pathLst>
          </a:custGeom>
          <a:solidFill>
            <a:srgbClr val="C9C9C9"/>
          </a:solidFill>
        </p:spPr>
        <p:txBody>
          <a:bodyPr wrap="square" lIns="0" tIns="0" rIns="0" bIns="0" rtlCol="0"/>
          <a:lstStyle/>
          <a:p>
            <a:endParaRPr sz="949"/>
          </a:p>
        </p:txBody>
      </p:sp>
      <p:sp>
        <p:nvSpPr>
          <p:cNvPr id="486" name="object 486"/>
          <p:cNvSpPr/>
          <p:nvPr/>
        </p:nvSpPr>
        <p:spPr>
          <a:xfrm>
            <a:off x="3502576" y="3928650"/>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487" name="object 487"/>
          <p:cNvSpPr/>
          <p:nvPr/>
        </p:nvSpPr>
        <p:spPr>
          <a:xfrm>
            <a:off x="4547677" y="3928650"/>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488" name="object 488"/>
          <p:cNvSpPr/>
          <p:nvPr/>
        </p:nvSpPr>
        <p:spPr>
          <a:xfrm>
            <a:off x="3561017" y="3603175"/>
            <a:ext cx="1045268" cy="501045"/>
          </a:xfrm>
          <a:custGeom>
            <a:avLst/>
            <a:gdLst/>
            <a:ahLst/>
            <a:cxnLst/>
            <a:rect l="l" t="t" r="r" b="b"/>
            <a:pathLst>
              <a:path w="1983104" h="950595">
                <a:moveTo>
                  <a:pt x="0" y="950096"/>
                </a:moveTo>
                <a:lnTo>
                  <a:pt x="1982763" y="950096"/>
                </a:lnTo>
                <a:lnTo>
                  <a:pt x="1982763" y="0"/>
                </a:lnTo>
                <a:lnTo>
                  <a:pt x="0" y="0"/>
                </a:lnTo>
                <a:lnTo>
                  <a:pt x="0" y="950096"/>
                </a:lnTo>
                <a:close/>
              </a:path>
            </a:pathLst>
          </a:custGeom>
          <a:ln w="4106">
            <a:solidFill>
              <a:srgbClr val="C7C7C7"/>
            </a:solidFill>
          </a:ln>
        </p:spPr>
        <p:txBody>
          <a:bodyPr wrap="square" lIns="0" tIns="0" rIns="0" bIns="0" rtlCol="0"/>
          <a:lstStyle/>
          <a:p>
            <a:endParaRPr sz="949"/>
          </a:p>
        </p:txBody>
      </p:sp>
      <p:sp>
        <p:nvSpPr>
          <p:cNvPr id="489" name="object 489"/>
          <p:cNvSpPr/>
          <p:nvPr/>
        </p:nvSpPr>
        <p:spPr>
          <a:xfrm>
            <a:off x="3502576" y="3928643"/>
            <a:ext cx="1103840" cy="117145"/>
          </a:xfrm>
          <a:custGeom>
            <a:avLst/>
            <a:gdLst/>
            <a:ahLst/>
            <a:cxnLst/>
            <a:rect l="l" t="t" r="r" b="b"/>
            <a:pathLst>
              <a:path w="2094229" h="222250">
                <a:moveTo>
                  <a:pt x="0" y="221736"/>
                </a:moveTo>
                <a:lnTo>
                  <a:pt x="2093638" y="221736"/>
                </a:lnTo>
                <a:lnTo>
                  <a:pt x="2093638" y="0"/>
                </a:lnTo>
                <a:lnTo>
                  <a:pt x="0" y="0"/>
                </a:lnTo>
                <a:lnTo>
                  <a:pt x="0" y="221736"/>
                </a:lnTo>
                <a:close/>
              </a:path>
            </a:pathLst>
          </a:custGeom>
          <a:solidFill>
            <a:srgbClr val="FFFFFF"/>
          </a:solidFill>
        </p:spPr>
        <p:txBody>
          <a:bodyPr wrap="square" lIns="0" tIns="0" rIns="0" bIns="0" rtlCol="0"/>
          <a:lstStyle/>
          <a:p>
            <a:endParaRPr sz="949"/>
          </a:p>
        </p:txBody>
      </p:sp>
      <p:sp>
        <p:nvSpPr>
          <p:cNvPr id="490" name="object 490"/>
          <p:cNvSpPr/>
          <p:nvPr/>
        </p:nvSpPr>
        <p:spPr>
          <a:xfrm>
            <a:off x="3502576" y="3928643"/>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491" name="object 491"/>
          <p:cNvSpPr/>
          <p:nvPr/>
        </p:nvSpPr>
        <p:spPr>
          <a:xfrm>
            <a:off x="3502576" y="3928643"/>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ln w="4106">
            <a:solidFill>
              <a:srgbClr val="4671C4"/>
            </a:solidFill>
          </a:ln>
        </p:spPr>
        <p:txBody>
          <a:bodyPr wrap="square" lIns="0" tIns="0" rIns="0" bIns="0" rtlCol="0"/>
          <a:lstStyle/>
          <a:p>
            <a:endParaRPr sz="949"/>
          </a:p>
        </p:txBody>
      </p:sp>
      <p:sp>
        <p:nvSpPr>
          <p:cNvPr id="492" name="object 492"/>
          <p:cNvSpPr txBox="1"/>
          <p:nvPr/>
        </p:nvSpPr>
        <p:spPr>
          <a:xfrm>
            <a:off x="3561017" y="3603176"/>
            <a:ext cx="1045268" cy="412421"/>
          </a:xfrm>
          <a:prstGeom prst="rect">
            <a:avLst/>
          </a:prstGeom>
        </p:spPr>
        <p:txBody>
          <a:bodyPr vert="horz" wrap="square" lIns="0" tIns="0" rIns="0" bIns="0" rtlCol="0">
            <a:spAutoFit/>
          </a:bodyPr>
          <a:lstStyle/>
          <a:p>
            <a:pPr marL="225259" marR="238312" algn="ctr">
              <a:lnSpc>
                <a:spcPct val="103499"/>
              </a:lnSpc>
            </a:pPr>
            <a:r>
              <a:rPr sz="659" spc="16" dirty="0">
                <a:solidFill>
                  <a:srgbClr val="222B38"/>
                </a:solidFill>
                <a:latin typeface="Arial"/>
                <a:cs typeface="Arial"/>
              </a:rPr>
              <a:t>S</a:t>
            </a:r>
            <a:r>
              <a:rPr sz="659" spc="11" dirty="0">
                <a:solidFill>
                  <a:srgbClr val="222B38"/>
                </a:solidFill>
                <a:latin typeface="Arial"/>
                <a:cs typeface="Arial"/>
              </a:rPr>
              <a:t>e</a:t>
            </a:r>
            <a:r>
              <a:rPr sz="659" spc="5" dirty="0">
                <a:solidFill>
                  <a:srgbClr val="222B38"/>
                </a:solidFill>
                <a:latin typeface="Arial"/>
                <a:cs typeface="Arial"/>
              </a:rPr>
              <a:t>ni</a:t>
            </a:r>
            <a:r>
              <a:rPr sz="659" spc="8" dirty="0">
                <a:solidFill>
                  <a:srgbClr val="222B38"/>
                </a:solidFill>
                <a:latin typeface="Arial"/>
                <a:cs typeface="Arial"/>
              </a:rPr>
              <a:t>or</a:t>
            </a:r>
            <a:r>
              <a:rPr sz="659" spc="5" dirty="0">
                <a:solidFill>
                  <a:srgbClr val="222B38"/>
                </a:solidFill>
                <a:latin typeface="Arial"/>
                <a:cs typeface="Arial"/>
              </a:rPr>
              <a:t> </a:t>
            </a:r>
            <a:r>
              <a:rPr sz="659" spc="13" dirty="0">
                <a:solidFill>
                  <a:srgbClr val="222B38"/>
                </a:solidFill>
                <a:latin typeface="Arial"/>
                <a:cs typeface="Arial"/>
              </a:rPr>
              <a:t>D</a:t>
            </a:r>
            <a:r>
              <a:rPr sz="659" spc="8" dirty="0">
                <a:solidFill>
                  <a:srgbClr val="222B38"/>
                </a:solidFill>
                <a:latin typeface="Arial"/>
                <a:cs typeface="Arial"/>
              </a:rPr>
              <a:t>i</a:t>
            </a:r>
            <a:r>
              <a:rPr sz="659" spc="-3" dirty="0">
                <a:solidFill>
                  <a:srgbClr val="222B38"/>
                </a:solidFill>
                <a:latin typeface="Arial"/>
                <a:cs typeface="Arial"/>
              </a:rPr>
              <a:t>r</a:t>
            </a:r>
            <a:r>
              <a:rPr sz="659" spc="13" dirty="0">
                <a:solidFill>
                  <a:srgbClr val="222B38"/>
                </a:solidFill>
                <a:latin typeface="Arial"/>
                <a:cs typeface="Arial"/>
              </a:rPr>
              <a:t>e</a:t>
            </a:r>
            <a:r>
              <a:rPr sz="659" spc="3" dirty="0">
                <a:solidFill>
                  <a:srgbClr val="222B38"/>
                </a:solidFill>
                <a:latin typeface="Arial"/>
                <a:cs typeface="Arial"/>
              </a:rPr>
              <a:t>c</a:t>
            </a:r>
            <a:r>
              <a:rPr sz="659" spc="11" dirty="0">
                <a:solidFill>
                  <a:srgbClr val="222B38"/>
                </a:solidFill>
                <a:latin typeface="Arial"/>
                <a:cs typeface="Arial"/>
              </a:rPr>
              <a:t>t</a:t>
            </a:r>
            <a:r>
              <a:rPr sz="659" spc="8" dirty="0">
                <a:solidFill>
                  <a:srgbClr val="222B38"/>
                </a:solidFill>
                <a:latin typeface="Arial"/>
                <a:cs typeface="Arial"/>
              </a:rPr>
              <a:t>or</a:t>
            </a:r>
            <a:r>
              <a:rPr sz="659" spc="5" dirty="0">
                <a:solidFill>
                  <a:srgbClr val="222B38"/>
                </a:solidFill>
                <a:latin typeface="Arial"/>
                <a:cs typeface="Arial"/>
              </a:rPr>
              <a:t> of</a:t>
            </a:r>
            <a:endParaRPr sz="659">
              <a:latin typeface="Arial"/>
              <a:cs typeface="Arial"/>
            </a:endParaRPr>
          </a:p>
          <a:p>
            <a:pPr marR="13054" algn="ctr">
              <a:spcBef>
                <a:spcPts val="26"/>
              </a:spcBef>
            </a:pPr>
            <a:r>
              <a:rPr sz="659" spc="16" dirty="0">
                <a:solidFill>
                  <a:srgbClr val="222B38"/>
                </a:solidFill>
                <a:latin typeface="Arial"/>
                <a:cs typeface="Arial"/>
              </a:rPr>
              <a:t>O</a:t>
            </a:r>
            <a:r>
              <a:rPr sz="659" spc="8" dirty="0">
                <a:solidFill>
                  <a:srgbClr val="222B38"/>
                </a:solidFill>
                <a:latin typeface="Arial"/>
                <a:cs typeface="Arial"/>
              </a:rPr>
              <a:t>FI</a:t>
            </a:r>
            <a:r>
              <a:rPr sz="659" spc="5" dirty="0">
                <a:solidFill>
                  <a:srgbClr val="222B38"/>
                </a:solidFill>
                <a:latin typeface="Arial"/>
                <a:cs typeface="Arial"/>
              </a:rPr>
              <a:t> </a:t>
            </a:r>
            <a:r>
              <a:rPr sz="659" spc="16" dirty="0">
                <a:solidFill>
                  <a:srgbClr val="222B38"/>
                </a:solidFill>
                <a:latin typeface="Arial"/>
                <a:cs typeface="Arial"/>
              </a:rPr>
              <a:t>S</a:t>
            </a:r>
            <a:r>
              <a:rPr sz="659" spc="5" dirty="0">
                <a:solidFill>
                  <a:srgbClr val="222B38"/>
                </a:solidFill>
                <a:latin typeface="Arial"/>
                <a:cs typeface="Arial"/>
              </a:rPr>
              <a:t>t</a:t>
            </a:r>
            <a:r>
              <a:rPr sz="659" spc="8" dirty="0">
                <a:solidFill>
                  <a:srgbClr val="222B38"/>
                </a:solidFill>
                <a:latin typeface="Arial"/>
                <a:cs typeface="Arial"/>
              </a:rPr>
              <a:t>ate</a:t>
            </a:r>
            <a:r>
              <a:rPr sz="659" spc="11" dirty="0">
                <a:solidFill>
                  <a:srgbClr val="222B38"/>
                </a:solidFill>
                <a:latin typeface="Arial"/>
                <a:cs typeface="Arial"/>
              </a:rPr>
              <a:t> </a:t>
            </a:r>
            <a:r>
              <a:rPr sz="659" spc="13" dirty="0">
                <a:solidFill>
                  <a:srgbClr val="222B38"/>
                </a:solidFill>
                <a:latin typeface="Arial"/>
                <a:cs typeface="Arial"/>
              </a:rPr>
              <a:t>Op</a:t>
            </a:r>
            <a:r>
              <a:rPr sz="659" spc="5" dirty="0">
                <a:solidFill>
                  <a:srgbClr val="222B38"/>
                </a:solidFill>
                <a:latin typeface="Arial"/>
                <a:cs typeface="Arial"/>
              </a:rPr>
              <a:t>e</a:t>
            </a:r>
            <a:r>
              <a:rPr sz="659" spc="8" dirty="0">
                <a:solidFill>
                  <a:srgbClr val="222B38"/>
                </a:solidFill>
                <a:latin typeface="Arial"/>
                <a:cs typeface="Arial"/>
              </a:rPr>
              <a:t>ra</a:t>
            </a:r>
            <a:r>
              <a:rPr sz="659" spc="11" dirty="0">
                <a:solidFill>
                  <a:srgbClr val="222B38"/>
                </a:solidFill>
                <a:latin typeface="Arial"/>
                <a:cs typeface="Arial"/>
              </a:rPr>
              <a:t>t</a:t>
            </a:r>
            <a:r>
              <a:rPr sz="659" spc="-3" dirty="0">
                <a:solidFill>
                  <a:srgbClr val="222B38"/>
                </a:solidFill>
                <a:latin typeface="Arial"/>
                <a:cs typeface="Arial"/>
              </a:rPr>
              <a:t>i</a:t>
            </a:r>
            <a:r>
              <a:rPr sz="659" spc="11" dirty="0">
                <a:solidFill>
                  <a:srgbClr val="222B38"/>
                </a:solidFill>
                <a:latin typeface="Arial"/>
                <a:cs typeface="Arial"/>
              </a:rPr>
              <a:t>o</a:t>
            </a:r>
            <a:r>
              <a:rPr sz="659" spc="13" dirty="0">
                <a:solidFill>
                  <a:srgbClr val="222B38"/>
                </a:solidFill>
                <a:latin typeface="Arial"/>
                <a:cs typeface="Arial"/>
              </a:rPr>
              <a:t>n</a:t>
            </a:r>
            <a:r>
              <a:rPr sz="659" spc="8" dirty="0">
                <a:solidFill>
                  <a:srgbClr val="222B38"/>
                </a:solidFill>
                <a:latin typeface="Arial"/>
                <a:cs typeface="Arial"/>
              </a:rPr>
              <a:t>s</a:t>
            </a:r>
            <a:endParaRPr sz="659">
              <a:latin typeface="Arial"/>
              <a:cs typeface="Arial"/>
            </a:endParaRPr>
          </a:p>
          <a:p>
            <a:pPr algn="ctr">
              <a:spcBef>
                <a:spcPts val="127"/>
              </a:spcBef>
            </a:pPr>
            <a:r>
              <a:rPr sz="580" spc="-3" dirty="0">
                <a:solidFill>
                  <a:srgbClr val="222B38"/>
                </a:solidFill>
                <a:latin typeface="Arial"/>
                <a:cs typeface="Arial"/>
              </a:rPr>
              <a:t>C</a:t>
            </a:r>
            <a:r>
              <a:rPr sz="580" spc="3" dirty="0">
                <a:solidFill>
                  <a:srgbClr val="222B38"/>
                </a:solidFill>
                <a:latin typeface="Arial"/>
                <a:cs typeface="Arial"/>
              </a:rPr>
              <a:t>a</a:t>
            </a:r>
            <a:r>
              <a:rPr sz="580" spc="-5" dirty="0">
                <a:solidFill>
                  <a:srgbClr val="222B38"/>
                </a:solidFill>
                <a:latin typeface="Arial"/>
                <a:cs typeface="Arial"/>
              </a:rPr>
              <a:t>r</a:t>
            </a:r>
            <a:r>
              <a:rPr sz="580" dirty="0">
                <a:solidFill>
                  <a:srgbClr val="222B38"/>
                </a:solidFill>
                <a:latin typeface="Arial"/>
                <a:cs typeface="Arial"/>
              </a:rPr>
              <a:t>la</a:t>
            </a:r>
            <a:r>
              <a:rPr sz="580" spc="-3" dirty="0">
                <a:solidFill>
                  <a:srgbClr val="222B38"/>
                </a:solidFill>
                <a:latin typeface="Arial"/>
                <a:cs typeface="Arial"/>
              </a:rPr>
              <a:t> </a:t>
            </a:r>
            <a:r>
              <a:rPr sz="580" spc="-5" dirty="0">
                <a:solidFill>
                  <a:srgbClr val="222B38"/>
                </a:solidFill>
                <a:latin typeface="Arial"/>
                <a:cs typeface="Arial"/>
              </a:rPr>
              <a:t>F</a:t>
            </a:r>
            <a:r>
              <a:rPr sz="580" spc="3" dirty="0">
                <a:solidFill>
                  <a:srgbClr val="222B38"/>
                </a:solidFill>
                <a:latin typeface="Arial"/>
                <a:cs typeface="Arial"/>
              </a:rPr>
              <a:t>a</a:t>
            </a:r>
            <a:r>
              <a:rPr sz="580" spc="-8" dirty="0">
                <a:solidFill>
                  <a:srgbClr val="222B38"/>
                </a:solidFill>
                <a:latin typeface="Arial"/>
                <a:cs typeface="Arial"/>
              </a:rPr>
              <a:t>i</a:t>
            </a:r>
            <a:r>
              <a:rPr sz="580" dirty="0">
                <a:solidFill>
                  <a:srgbClr val="222B38"/>
                </a:solidFill>
                <a:latin typeface="Arial"/>
                <a:cs typeface="Arial"/>
              </a:rPr>
              <a:t>rl</a:t>
            </a:r>
            <a:r>
              <a:rPr sz="580" spc="-5" dirty="0">
                <a:solidFill>
                  <a:srgbClr val="222B38"/>
                </a:solidFill>
                <a:latin typeface="Arial"/>
                <a:cs typeface="Arial"/>
              </a:rPr>
              <a:t>e</a:t>
            </a:r>
            <a:r>
              <a:rPr sz="580" dirty="0">
                <a:solidFill>
                  <a:srgbClr val="222B38"/>
                </a:solidFill>
                <a:latin typeface="Arial"/>
                <a:cs typeface="Arial"/>
              </a:rPr>
              <a:t>y</a:t>
            </a:r>
            <a:endParaRPr sz="580">
              <a:latin typeface="Arial"/>
              <a:cs typeface="Arial"/>
            </a:endParaRPr>
          </a:p>
        </p:txBody>
      </p:sp>
      <p:sp>
        <p:nvSpPr>
          <p:cNvPr id="493" name="object 493"/>
          <p:cNvSpPr/>
          <p:nvPr/>
        </p:nvSpPr>
        <p:spPr>
          <a:xfrm>
            <a:off x="3502576" y="3928650"/>
            <a:ext cx="1162078" cy="160991"/>
          </a:xfrm>
          <a:custGeom>
            <a:avLst/>
            <a:gdLst/>
            <a:ahLst/>
            <a:cxnLst/>
            <a:rect l="l" t="t" r="r" b="b"/>
            <a:pathLst>
              <a:path w="2204720" h="305434">
                <a:moveTo>
                  <a:pt x="221749" y="0"/>
                </a:moveTo>
                <a:lnTo>
                  <a:pt x="0" y="0"/>
                </a:lnTo>
                <a:lnTo>
                  <a:pt x="0" y="221723"/>
                </a:lnTo>
                <a:lnTo>
                  <a:pt x="221749" y="304872"/>
                </a:lnTo>
                <a:lnTo>
                  <a:pt x="221749" y="0"/>
                </a:lnTo>
                <a:close/>
              </a:path>
              <a:path w="2204720" h="305434">
                <a:moveTo>
                  <a:pt x="2204513" y="0"/>
                </a:moveTo>
                <a:lnTo>
                  <a:pt x="1982789" y="0"/>
                </a:lnTo>
                <a:lnTo>
                  <a:pt x="1982789" y="304872"/>
                </a:lnTo>
                <a:lnTo>
                  <a:pt x="2204513" y="221723"/>
                </a:lnTo>
                <a:lnTo>
                  <a:pt x="2204513" y="0"/>
                </a:lnTo>
                <a:close/>
              </a:path>
            </a:pathLst>
          </a:custGeom>
          <a:solidFill>
            <a:srgbClr val="C9C9C9"/>
          </a:solidFill>
        </p:spPr>
        <p:txBody>
          <a:bodyPr wrap="square" lIns="0" tIns="0" rIns="0" bIns="0" rtlCol="0"/>
          <a:lstStyle/>
          <a:p>
            <a:endParaRPr sz="949"/>
          </a:p>
        </p:txBody>
      </p:sp>
      <p:sp>
        <p:nvSpPr>
          <p:cNvPr id="494" name="object 494"/>
          <p:cNvSpPr/>
          <p:nvPr/>
        </p:nvSpPr>
        <p:spPr>
          <a:xfrm>
            <a:off x="3502576" y="3928650"/>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495" name="object 495"/>
          <p:cNvSpPr/>
          <p:nvPr/>
        </p:nvSpPr>
        <p:spPr>
          <a:xfrm>
            <a:off x="4547677" y="3928650"/>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496" name="object 496"/>
          <p:cNvSpPr/>
          <p:nvPr/>
        </p:nvSpPr>
        <p:spPr>
          <a:xfrm>
            <a:off x="3561017" y="3603175"/>
            <a:ext cx="1045268" cy="325663"/>
          </a:xfrm>
          <a:custGeom>
            <a:avLst/>
            <a:gdLst/>
            <a:ahLst/>
            <a:cxnLst/>
            <a:rect l="l" t="t" r="r" b="b"/>
            <a:pathLst>
              <a:path w="1983104" h="617854">
                <a:moveTo>
                  <a:pt x="0" y="617484"/>
                </a:moveTo>
                <a:lnTo>
                  <a:pt x="1982763" y="617484"/>
                </a:lnTo>
                <a:lnTo>
                  <a:pt x="1982763" y="0"/>
                </a:lnTo>
                <a:lnTo>
                  <a:pt x="0" y="0"/>
                </a:lnTo>
                <a:lnTo>
                  <a:pt x="0" y="617484"/>
                </a:lnTo>
                <a:close/>
              </a:path>
            </a:pathLst>
          </a:custGeom>
          <a:solidFill>
            <a:srgbClr val="CCCCCC"/>
          </a:solidFill>
        </p:spPr>
        <p:txBody>
          <a:bodyPr wrap="square" lIns="0" tIns="0" rIns="0" bIns="0" rtlCol="0"/>
          <a:lstStyle/>
          <a:p>
            <a:endParaRPr sz="949"/>
          </a:p>
        </p:txBody>
      </p:sp>
      <p:sp>
        <p:nvSpPr>
          <p:cNvPr id="497" name="object 497"/>
          <p:cNvSpPr/>
          <p:nvPr/>
        </p:nvSpPr>
        <p:spPr>
          <a:xfrm>
            <a:off x="3561017" y="4045518"/>
            <a:ext cx="1045268" cy="58572"/>
          </a:xfrm>
          <a:custGeom>
            <a:avLst/>
            <a:gdLst/>
            <a:ahLst/>
            <a:cxnLst/>
            <a:rect l="l" t="t" r="r" b="b"/>
            <a:pathLst>
              <a:path w="1983104" h="111125">
                <a:moveTo>
                  <a:pt x="0" y="110874"/>
                </a:moveTo>
                <a:lnTo>
                  <a:pt x="1982763" y="110874"/>
                </a:lnTo>
                <a:lnTo>
                  <a:pt x="1982763" y="0"/>
                </a:lnTo>
                <a:lnTo>
                  <a:pt x="0" y="0"/>
                </a:lnTo>
                <a:lnTo>
                  <a:pt x="0" y="110874"/>
                </a:lnTo>
                <a:close/>
              </a:path>
            </a:pathLst>
          </a:custGeom>
          <a:solidFill>
            <a:srgbClr val="CCCCCC"/>
          </a:solidFill>
        </p:spPr>
        <p:txBody>
          <a:bodyPr wrap="square" lIns="0" tIns="0" rIns="0" bIns="0" rtlCol="0"/>
          <a:lstStyle/>
          <a:p>
            <a:endParaRPr sz="949"/>
          </a:p>
        </p:txBody>
      </p:sp>
      <p:sp>
        <p:nvSpPr>
          <p:cNvPr id="498" name="object 498"/>
          <p:cNvSpPr/>
          <p:nvPr/>
        </p:nvSpPr>
        <p:spPr>
          <a:xfrm>
            <a:off x="3561017" y="3603175"/>
            <a:ext cx="1045268" cy="501045"/>
          </a:xfrm>
          <a:custGeom>
            <a:avLst/>
            <a:gdLst/>
            <a:ahLst/>
            <a:cxnLst/>
            <a:rect l="l" t="t" r="r" b="b"/>
            <a:pathLst>
              <a:path w="1983104" h="950595">
                <a:moveTo>
                  <a:pt x="0" y="950096"/>
                </a:moveTo>
                <a:lnTo>
                  <a:pt x="1982763" y="950096"/>
                </a:lnTo>
                <a:lnTo>
                  <a:pt x="1982763" y="0"/>
                </a:lnTo>
                <a:lnTo>
                  <a:pt x="0" y="0"/>
                </a:lnTo>
                <a:lnTo>
                  <a:pt x="0" y="950096"/>
                </a:lnTo>
                <a:close/>
              </a:path>
            </a:pathLst>
          </a:custGeom>
          <a:ln w="4106">
            <a:solidFill>
              <a:srgbClr val="C7C7C7"/>
            </a:solidFill>
          </a:ln>
        </p:spPr>
        <p:txBody>
          <a:bodyPr wrap="square" lIns="0" tIns="0" rIns="0" bIns="0" rtlCol="0"/>
          <a:lstStyle/>
          <a:p>
            <a:endParaRPr sz="949"/>
          </a:p>
        </p:txBody>
      </p:sp>
      <p:sp>
        <p:nvSpPr>
          <p:cNvPr id="499" name="object 499"/>
          <p:cNvSpPr/>
          <p:nvPr/>
        </p:nvSpPr>
        <p:spPr>
          <a:xfrm>
            <a:off x="3502576" y="3928643"/>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solidFill>
            <a:srgbClr val="FFFFFF"/>
          </a:solidFill>
        </p:spPr>
        <p:txBody>
          <a:bodyPr wrap="square" lIns="0" tIns="0" rIns="0" bIns="0" rtlCol="0"/>
          <a:lstStyle/>
          <a:p>
            <a:endParaRPr sz="949"/>
          </a:p>
        </p:txBody>
      </p:sp>
      <p:sp>
        <p:nvSpPr>
          <p:cNvPr id="500" name="object 500"/>
          <p:cNvSpPr/>
          <p:nvPr/>
        </p:nvSpPr>
        <p:spPr>
          <a:xfrm>
            <a:off x="3502576" y="3928643"/>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ln w="4106">
            <a:solidFill>
              <a:srgbClr val="4671C4"/>
            </a:solidFill>
          </a:ln>
        </p:spPr>
        <p:txBody>
          <a:bodyPr wrap="square" lIns="0" tIns="0" rIns="0" bIns="0" rtlCol="0"/>
          <a:lstStyle/>
          <a:p>
            <a:endParaRPr sz="949"/>
          </a:p>
        </p:txBody>
      </p:sp>
      <p:sp>
        <p:nvSpPr>
          <p:cNvPr id="501" name="object 501"/>
          <p:cNvSpPr txBox="1"/>
          <p:nvPr/>
        </p:nvSpPr>
        <p:spPr>
          <a:xfrm>
            <a:off x="3868619" y="3943316"/>
            <a:ext cx="430089" cy="89255"/>
          </a:xfrm>
          <a:prstGeom prst="rect">
            <a:avLst/>
          </a:prstGeom>
        </p:spPr>
        <p:txBody>
          <a:bodyPr vert="horz" wrap="square" lIns="0" tIns="0" rIns="0" bIns="0" rtlCol="0">
            <a:spAutoFit/>
          </a:bodyPr>
          <a:lstStyle/>
          <a:p>
            <a:pPr marL="6694"/>
            <a:r>
              <a:rPr sz="580" spc="-3" dirty="0">
                <a:solidFill>
                  <a:srgbClr val="222B38"/>
                </a:solidFill>
                <a:latin typeface="Arial"/>
                <a:cs typeface="Arial"/>
              </a:rPr>
              <a:t>C</a:t>
            </a:r>
            <a:r>
              <a:rPr sz="580" spc="3" dirty="0">
                <a:solidFill>
                  <a:srgbClr val="222B38"/>
                </a:solidFill>
                <a:latin typeface="Arial"/>
                <a:cs typeface="Arial"/>
              </a:rPr>
              <a:t>a</a:t>
            </a:r>
            <a:r>
              <a:rPr sz="580" spc="-5" dirty="0">
                <a:solidFill>
                  <a:srgbClr val="222B38"/>
                </a:solidFill>
                <a:latin typeface="Arial"/>
                <a:cs typeface="Arial"/>
              </a:rPr>
              <a:t>r</a:t>
            </a:r>
            <a:r>
              <a:rPr sz="580" dirty="0">
                <a:solidFill>
                  <a:srgbClr val="222B38"/>
                </a:solidFill>
                <a:latin typeface="Arial"/>
                <a:cs typeface="Arial"/>
              </a:rPr>
              <a:t>la</a:t>
            </a:r>
            <a:r>
              <a:rPr sz="580" spc="-3" dirty="0">
                <a:solidFill>
                  <a:srgbClr val="222B38"/>
                </a:solidFill>
                <a:latin typeface="Arial"/>
                <a:cs typeface="Arial"/>
              </a:rPr>
              <a:t> </a:t>
            </a:r>
            <a:r>
              <a:rPr sz="580" spc="-5" dirty="0">
                <a:solidFill>
                  <a:srgbClr val="222B38"/>
                </a:solidFill>
                <a:latin typeface="Arial"/>
                <a:cs typeface="Arial"/>
              </a:rPr>
              <a:t>F</a:t>
            </a:r>
            <a:r>
              <a:rPr sz="580" spc="3" dirty="0">
                <a:solidFill>
                  <a:srgbClr val="222B38"/>
                </a:solidFill>
                <a:latin typeface="Arial"/>
                <a:cs typeface="Arial"/>
              </a:rPr>
              <a:t>a</a:t>
            </a:r>
            <a:r>
              <a:rPr sz="580" spc="-8" dirty="0">
                <a:solidFill>
                  <a:srgbClr val="222B38"/>
                </a:solidFill>
                <a:latin typeface="Arial"/>
                <a:cs typeface="Arial"/>
              </a:rPr>
              <a:t>i</a:t>
            </a:r>
            <a:r>
              <a:rPr sz="580" dirty="0">
                <a:solidFill>
                  <a:srgbClr val="222B38"/>
                </a:solidFill>
                <a:latin typeface="Arial"/>
                <a:cs typeface="Arial"/>
              </a:rPr>
              <a:t>rl</a:t>
            </a:r>
            <a:r>
              <a:rPr sz="580" spc="-5" dirty="0">
                <a:solidFill>
                  <a:srgbClr val="222B38"/>
                </a:solidFill>
                <a:latin typeface="Arial"/>
                <a:cs typeface="Arial"/>
              </a:rPr>
              <a:t>e</a:t>
            </a:r>
            <a:r>
              <a:rPr sz="580" dirty="0">
                <a:solidFill>
                  <a:srgbClr val="222B38"/>
                </a:solidFill>
                <a:latin typeface="Arial"/>
                <a:cs typeface="Arial"/>
              </a:rPr>
              <a:t>y</a:t>
            </a:r>
            <a:endParaRPr sz="580">
              <a:latin typeface="Arial"/>
              <a:cs typeface="Arial"/>
            </a:endParaRPr>
          </a:p>
        </p:txBody>
      </p:sp>
      <p:sp>
        <p:nvSpPr>
          <p:cNvPr id="502" name="object 502"/>
          <p:cNvSpPr txBox="1"/>
          <p:nvPr/>
        </p:nvSpPr>
        <p:spPr>
          <a:xfrm>
            <a:off x="3659499" y="3618849"/>
            <a:ext cx="831060" cy="310341"/>
          </a:xfrm>
          <a:prstGeom prst="rect">
            <a:avLst/>
          </a:prstGeom>
        </p:spPr>
        <p:txBody>
          <a:bodyPr vert="horz" wrap="square" lIns="0" tIns="0" rIns="0" bIns="0" rtlCol="0">
            <a:spAutoFit/>
          </a:bodyPr>
          <a:lstStyle/>
          <a:p>
            <a:pPr marL="126855" marR="122503" algn="ctr">
              <a:lnSpc>
                <a:spcPct val="103499"/>
              </a:lnSpc>
            </a:pPr>
            <a:r>
              <a:rPr sz="659" spc="16" dirty="0">
                <a:solidFill>
                  <a:srgbClr val="222B38"/>
                </a:solidFill>
                <a:latin typeface="Arial"/>
                <a:cs typeface="Arial"/>
              </a:rPr>
              <a:t>S</a:t>
            </a:r>
            <a:r>
              <a:rPr sz="659" spc="11" dirty="0">
                <a:solidFill>
                  <a:srgbClr val="222B38"/>
                </a:solidFill>
                <a:latin typeface="Arial"/>
                <a:cs typeface="Arial"/>
              </a:rPr>
              <a:t>e</a:t>
            </a:r>
            <a:r>
              <a:rPr sz="659" spc="5" dirty="0">
                <a:solidFill>
                  <a:srgbClr val="222B38"/>
                </a:solidFill>
                <a:latin typeface="Arial"/>
                <a:cs typeface="Arial"/>
              </a:rPr>
              <a:t>ni</a:t>
            </a:r>
            <a:r>
              <a:rPr sz="659" spc="8" dirty="0">
                <a:solidFill>
                  <a:srgbClr val="222B38"/>
                </a:solidFill>
                <a:latin typeface="Arial"/>
                <a:cs typeface="Arial"/>
              </a:rPr>
              <a:t>or</a:t>
            </a:r>
            <a:r>
              <a:rPr sz="659" spc="5" dirty="0">
                <a:solidFill>
                  <a:srgbClr val="222B38"/>
                </a:solidFill>
                <a:latin typeface="Arial"/>
                <a:cs typeface="Arial"/>
              </a:rPr>
              <a:t> </a:t>
            </a:r>
            <a:r>
              <a:rPr sz="659" spc="13" dirty="0">
                <a:solidFill>
                  <a:srgbClr val="222B38"/>
                </a:solidFill>
                <a:latin typeface="Arial"/>
                <a:cs typeface="Arial"/>
              </a:rPr>
              <a:t>D</a:t>
            </a:r>
            <a:r>
              <a:rPr sz="659" spc="8" dirty="0">
                <a:solidFill>
                  <a:srgbClr val="222B38"/>
                </a:solidFill>
                <a:latin typeface="Arial"/>
                <a:cs typeface="Arial"/>
              </a:rPr>
              <a:t>i</a:t>
            </a:r>
            <a:r>
              <a:rPr sz="659" spc="-3" dirty="0">
                <a:solidFill>
                  <a:srgbClr val="222B38"/>
                </a:solidFill>
                <a:latin typeface="Arial"/>
                <a:cs typeface="Arial"/>
              </a:rPr>
              <a:t>r</a:t>
            </a:r>
            <a:r>
              <a:rPr sz="659" spc="13" dirty="0">
                <a:solidFill>
                  <a:srgbClr val="222B38"/>
                </a:solidFill>
                <a:latin typeface="Arial"/>
                <a:cs typeface="Arial"/>
              </a:rPr>
              <a:t>e</a:t>
            </a:r>
            <a:r>
              <a:rPr sz="659" spc="3" dirty="0">
                <a:solidFill>
                  <a:srgbClr val="222B38"/>
                </a:solidFill>
                <a:latin typeface="Arial"/>
                <a:cs typeface="Arial"/>
              </a:rPr>
              <a:t>c</a:t>
            </a:r>
            <a:r>
              <a:rPr sz="659" spc="11" dirty="0">
                <a:solidFill>
                  <a:srgbClr val="222B38"/>
                </a:solidFill>
                <a:latin typeface="Arial"/>
                <a:cs typeface="Arial"/>
              </a:rPr>
              <a:t>t</a:t>
            </a:r>
            <a:r>
              <a:rPr sz="659" spc="8" dirty="0">
                <a:solidFill>
                  <a:srgbClr val="222B38"/>
                </a:solidFill>
                <a:latin typeface="Arial"/>
                <a:cs typeface="Arial"/>
              </a:rPr>
              <a:t>or</a:t>
            </a:r>
            <a:r>
              <a:rPr sz="659" spc="5" dirty="0">
                <a:solidFill>
                  <a:srgbClr val="222B38"/>
                </a:solidFill>
                <a:latin typeface="Arial"/>
                <a:cs typeface="Arial"/>
              </a:rPr>
              <a:t> of</a:t>
            </a:r>
            <a:endParaRPr sz="659">
              <a:latin typeface="Arial"/>
              <a:cs typeface="Arial"/>
            </a:endParaRPr>
          </a:p>
          <a:p>
            <a:pPr algn="ctr">
              <a:spcBef>
                <a:spcPts val="26"/>
              </a:spcBef>
            </a:pPr>
            <a:r>
              <a:rPr sz="659" spc="16" dirty="0">
                <a:solidFill>
                  <a:srgbClr val="222B38"/>
                </a:solidFill>
                <a:latin typeface="Arial"/>
                <a:cs typeface="Arial"/>
              </a:rPr>
              <a:t>O</a:t>
            </a:r>
            <a:r>
              <a:rPr sz="659" spc="8" dirty="0">
                <a:solidFill>
                  <a:srgbClr val="222B38"/>
                </a:solidFill>
                <a:latin typeface="Arial"/>
                <a:cs typeface="Arial"/>
              </a:rPr>
              <a:t>FI</a:t>
            </a:r>
            <a:r>
              <a:rPr sz="659" spc="5" dirty="0">
                <a:solidFill>
                  <a:srgbClr val="222B38"/>
                </a:solidFill>
                <a:latin typeface="Arial"/>
                <a:cs typeface="Arial"/>
              </a:rPr>
              <a:t> </a:t>
            </a:r>
            <a:r>
              <a:rPr sz="659" spc="16" dirty="0">
                <a:solidFill>
                  <a:srgbClr val="222B38"/>
                </a:solidFill>
                <a:latin typeface="Arial"/>
                <a:cs typeface="Arial"/>
              </a:rPr>
              <a:t>S</a:t>
            </a:r>
            <a:r>
              <a:rPr sz="659" spc="5" dirty="0">
                <a:solidFill>
                  <a:srgbClr val="222B38"/>
                </a:solidFill>
                <a:latin typeface="Arial"/>
                <a:cs typeface="Arial"/>
              </a:rPr>
              <a:t>t</a:t>
            </a:r>
            <a:r>
              <a:rPr sz="659" spc="8" dirty="0">
                <a:solidFill>
                  <a:srgbClr val="222B38"/>
                </a:solidFill>
                <a:latin typeface="Arial"/>
                <a:cs typeface="Arial"/>
              </a:rPr>
              <a:t>ate</a:t>
            </a:r>
            <a:r>
              <a:rPr sz="659" spc="11" dirty="0">
                <a:solidFill>
                  <a:srgbClr val="222B38"/>
                </a:solidFill>
                <a:latin typeface="Arial"/>
                <a:cs typeface="Arial"/>
              </a:rPr>
              <a:t> </a:t>
            </a:r>
            <a:r>
              <a:rPr sz="659" spc="13" dirty="0">
                <a:solidFill>
                  <a:srgbClr val="222B38"/>
                </a:solidFill>
                <a:latin typeface="Arial"/>
                <a:cs typeface="Arial"/>
              </a:rPr>
              <a:t>Op</a:t>
            </a:r>
            <a:r>
              <a:rPr sz="659" spc="5" dirty="0">
                <a:solidFill>
                  <a:srgbClr val="222B38"/>
                </a:solidFill>
                <a:latin typeface="Arial"/>
                <a:cs typeface="Arial"/>
              </a:rPr>
              <a:t>e</a:t>
            </a:r>
            <a:r>
              <a:rPr sz="659" spc="8" dirty="0">
                <a:solidFill>
                  <a:srgbClr val="222B38"/>
                </a:solidFill>
                <a:latin typeface="Arial"/>
                <a:cs typeface="Arial"/>
              </a:rPr>
              <a:t>ra</a:t>
            </a:r>
            <a:r>
              <a:rPr sz="659" spc="11" dirty="0">
                <a:solidFill>
                  <a:srgbClr val="222B38"/>
                </a:solidFill>
                <a:latin typeface="Arial"/>
                <a:cs typeface="Arial"/>
              </a:rPr>
              <a:t>t</a:t>
            </a:r>
            <a:r>
              <a:rPr sz="659" spc="-3" dirty="0">
                <a:solidFill>
                  <a:srgbClr val="222B38"/>
                </a:solidFill>
                <a:latin typeface="Arial"/>
                <a:cs typeface="Arial"/>
              </a:rPr>
              <a:t>i</a:t>
            </a:r>
            <a:r>
              <a:rPr sz="659" spc="11" dirty="0">
                <a:solidFill>
                  <a:srgbClr val="222B38"/>
                </a:solidFill>
                <a:latin typeface="Arial"/>
                <a:cs typeface="Arial"/>
              </a:rPr>
              <a:t>o</a:t>
            </a:r>
            <a:r>
              <a:rPr sz="659" spc="13" dirty="0">
                <a:solidFill>
                  <a:srgbClr val="222B38"/>
                </a:solidFill>
                <a:latin typeface="Arial"/>
                <a:cs typeface="Arial"/>
              </a:rPr>
              <a:t>n</a:t>
            </a:r>
            <a:r>
              <a:rPr sz="659" spc="8" dirty="0">
                <a:solidFill>
                  <a:srgbClr val="222B38"/>
                </a:solidFill>
                <a:latin typeface="Arial"/>
                <a:cs typeface="Arial"/>
              </a:rPr>
              <a:t>s</a:t>
            </a:r>
            <a:endParaRPr sz="659">
              <a:latin typeface="Arial"/>
              <a:cs typeface="Arial"/>
            </a:endParaRPr>
          </a:p>
        </p:txBody>
      </p:sp>
      <p:sp>
        <p:nvSpPr>
          <p:cNvPr id="503" name="object 503"/>
          <p:cNvSpPr/>
          <p:nvPr/>
        </p:nvSpPr>
        <p:spPr>
          <a:xfrm>
            <a:off x="3502576" y="5958266"/>
            <a:ext cx="1159400" cy="160991"/>
          </a:xfrm>
          <a:custGeom>
            <a:avLst/>
            <a:gdLst/>
            <a:ahLst/>
            <a:cxnLst/>
            <a:rect l="l" t="t" r="r" b="b"/>
            <a:pathLst>
              <a:path w="2199640" h="305434">
                <a:moveTo>
                  <a:pt x="221749" y="0"/>
                </a:moveTo>
                <a:lnTo>
                  <a:pt x="0" y="0"/>
                </a:lnTo>
                <a:lnTo>
                  <a:pt x="0" y="221723"/>
                </a:lnTo>
                <a:lnTo>
                  <a:pt x="221749" y="304872"/>
                </a:lnTo>
                <a:lnTo>
                  <a:pt x="221749" y="0"/>
                </a:lnTo>
                <a:close/>
              </a:path>
              <a:path w="2199640" h="305434">
                <a:moveTo>
                  <a:pt x="2199388" y="0"/>
                </a:moveTo>
                <a:lnTo>
                  <a:pt x="1977638" y="0"/>
                </a:lnTo>
                <a:lnTo>
                  <a:pt x="1977638" y="304872"/>
                </a:lnTo>
                <a:lnTo>
                  <a:pt x="2199388" y="221723"/>
                </a:lnTo>
                <a:lnTo>
                  <a:pt x="2199388" y="0"/>
                </a:lnTo>
                <a:close/>
              </a:path>
            </a:pathLst>
          </a:custGeom>
          <a:solidFill>
            <a:srgbClr val="C9C9C9"/>
          </a:solidFill>
        </p:spPr>
        <p:txBody>
          <a:bodyPr wrap="square" lIns="0" tIns="0" rIns="0" bIns="0" rtlCol="0"/>
          <a:lstStyle/>
          <a:p>
            <a:endParaRPr sz="949"/>
          </a:p>
        </p:txBody>
      </p:sp>
      <p:sp>
        <p:nvSpPr>
          <p:cNvPr id="504" name="object 504"/>
          <p:cNvSpPr/>
          <p:nvPr/>
        </p:nvSpPr>
        <p:spPr>
          <a:xfrm>
            <a:off x="3502576" y="5958266"/>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505" name="object 505"/>
          <p:cNvSpPr/>
          <p:nvPr/>
        </p:nvSpPr>
        <p:spPr>
          <a:xfrm>
            <a:off x="4544962" y="5958266"/>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506" name="object 506"/>
          <p:cNvSpPr/>
          <p:nvPr/>
        </p:nvSpPr>
        <p:spPr>
          <a:xfrm>
            <a:off x="3561017" y="5594186"/>
            <a:ext cx="1042590" cy="539536"/>
          </a:xfrm>
          <a:custGeom>
            <a:avLst/>
            <a:gdLst/>
            <a:ahLst/>
            <a:cxnLst/>
            <a:rect l="l" t="t" r="r" b="b"/>
            <a:pathLst>
              <a:path w="1978025" h="1023620">
                <a:moveTo>
                  <a:pt x="0" y="1023338"/>
                </a:moveTo>
                <a:lnTo>
                  <a:pt x="1977638" y="1023338"/>
                </a:lnTo>
                <a:lnTo>
                  <a:pt x="1977638" y="0"/>
                </a:lnTo>
                <a:lnTo>
                  <a:pt x="0" y="0"/>
                </a:lnTo>
                <a:lnTo>
                  <a:pt x="0" y="1023338"/>
                </a:lnTo>
                <a:close/>
              </a:path>
            </a:pathLst>
          </a:custGeom>
          <a:ln w="4106">
            <a:solidFill>
              <a:srgbClr val="C7C7C7"/>
            </a:solidFill>
          </a:ln>
        </p:spPr>
        <p:txBody>
          <a:bodyPr wrap="square" lIns="0" tIns="0" rIns="0" bIns="0" rtlCol="0"/>
          <a:lstStyle/>
          <a:p>
            <a:endParaRPr sz="949"/>
          </a:p>
        </p:txBody>
      </p:sp>
      <p:sp>
        <p:nvSpPr>
          <p:cNvPr id="507" name="object 507"/>
          <p:cNvSpPr/>
          <p:nvPr/>
        </p:nvSpPr>
        <p:spPr>
          <a:xfrm>
            <a:off x="3502576" y="5958259"/>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ln w="4106">
            <a:solidFill>
              <a:srgbClr val="4671C4"/>
            </a:solidFill>
          </a:ln>
        </p:spPr>
        <p:txBody>
          <a:bodyPr wrap="square" lIns="0" tIns="0" rIns="0" bIns="0" rtlCol="0"/>
          <a:lstStyle/>
          <a:p>
            <a:endParaRPr sz="949"/>
          </a:p>
        </p:txBody>
      </p:sp>
      <p:sp>
        <p:nvSpPr>
          <p:cNvPr id="508" name="object 508"/>
          <p:cNvSpPr/>
          <p:nvPr/>
        </p:nvSpPr>
        <p:spPr>
          <a:xfrm>
            <a:off x="3502576" y="5958266"/>
            <a:ext cx="1159400" cy="160991"/>
          </a:xfrm>
          <a:custGeom>
            <a:avLst/>
            <a:gdLst/>
            <a:ahLst/>
            <a:cxnLst/>
            <a:rect l="l" t="t" r="r" b="b"/>
            <a:pathLst>
              <a:path w="2199640" h="305434">
                <a:moveTo>
                  <a:pt x="221749" y="0"/>
                </a:moveTo>
                <a:lnTo>
                  <a:pt x="0" y="0"/>
                </a:lnTo>
                <a:lnTo>
                  <a:pt x="0" y="221723"/>
                </a:lnTo>
                <a:lnTo>
                  <a:pt x="221749" y="304872"/>
                </a:lnTo>
                <a:lnTo>
                  <a:pt x="221749" y="0"/>
                </a:lnTo>
                <a:close/>
              </a:path>
              <a:path w="2199640" h="305434">
                <a:moveTo>
                  <a:pt x="2199388" y="0"/>
                </a:moveTo>
                <a:lnTo>
                  <a:pt x="1977638" y="0"/>
                </a:lnTo>
                <a:lnTo>
                  <a:pt x="1977638" y="304872"/>
                </a:lnTo>
                <a:lnTo>
                  <a:pt x="2199388" y="221723"/>
                </a:lnTo>
                <a:lnTo>
                  <a:pt x="2199388" y="0"/>
                </a:lnTo>
                <a:close/>
              </a:path>
            </a:pathLst>
          </a:custGeom>
          <a:solidFill>
            <a:srgbClr val="C9C9C9"/>
          </a:solidFill>
        </p:spPr>
        <p:txBody>
          <a:bodyPr wrap="square" lIns="0" tIns="0" rIns="0" bIns="0" rtlCol="0"/>
          <a:lstStyle/>
          <a:p>
            <a:endParaRPr sz="949"/>
          </a:p>
        </p:txBody>
      </p:sp>
      <p:sp>
        <p:nvSpPr>
          <p:cNvPr id="509" name="object 509"/>
          <p:cNvSpPr/>
          <p:nvPr/>
        </p:nvSpPr>
        <p:spPr>
          <a:xfrm>
            <a:off x="3502576" y="5958266"/>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510" name="object 510"/>
          <p:cNvSpPr/>
          <p:nvPr/>
        </p:nvSpPr>
        <p:spPr>
          <a:xfrm>
            <a:off x="4544962" y="5958266"/>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511" name="object 511"/>
          <p:cNvSpPr/>
          <p:nvPr/>
        </p:nvSpPr>
        <p:spPr>
          <a:xfrm>
            <a:off x="3561017" y="5594186"/>
            <a:ext cx="1042590" cy="539536"/>
          </a:xfrm>
          <a:custGeom>
            <a:avLst/>
            <a:gdLst/>
            <a:ahLst/>
            <a:cxnLst/>
            <a:rect l="l" t="t" r="r" b="b"/>
            <a:pathLst>
              <a:path w="1978025" h="1023620">
                <a:moveTo>
                  <a:pt x="0" y="1023338"/>
                </a:moveTo>
                <a:lnTo>
                  <a:pt x="1977638" y="1023338"/>
                </a:lnTo>
                <a:lnTo>
                  <a:pt x="1977638" y="0"/>
                </a:lnTo>
                <a:lnTo>
                  <a:pt x="0" y="0"/>
                </a:lnTo>
                <a:lnTo>
                  <a:pt x="0" y="1023338"/>
                </a:lnTo>
                <a:close/>
              </a:path>
            </a:pathLst>
          </a:custGeom>
          <a:ln w="4106">
            <a:solidFill>
              <a:srgbClr val="C7C7C7"/>
            </a:solidFill>
          </a:ln>
        </p:spPr>
        <p:txBody>
          <a:bodyPr wrap="square" lIns="0" tIns="0" rIns="0" bIns="0" rtlCol="0"/>
          <a:lstStyle/>
          <a:p>
            <a:endParaRPr sz="949"/>
          </a:p>
        </p:txBody>
      </p:sp>
      <p:sp>
        <p:nvSpPr>
          <p:cNvPr id="512" name="object 512"/>
          <p:cNvSpPr/>
          <p:nvPr/>
        </p:nvSpPr>
        <p:spPr>
          <a:xfrm>
            <a:off x="3502576" y="5958259"/>
            <a:ext cx="1100827" cy="117145"/>
          </a:xfrm>
          <a:custGeom>
            <a:avLst/>
            <a:gdLst/>
            <a:ahLst/>
            <a:cxnLst/>
            <a:rect l="l" t="t" r="r" b="b"/>
            <a:pathLst>
              <a:path w="2088515" h="222250">
                <a:moveTo>
                  <a:pt x="0" y="221736"/>
                </a:moveTo>
                <a:lnTo>
                  <a:pt x="2088513" y="221736"/>
                </a:lnTo>
                <a:lnTo>
                  <a:pt x="2088513" y="0"/>
                </a:lnTo>
                <a:lnTo>
                  <a:pt x="0" y="0"/>
                </a:lnTo>
                <a:lnTo>
                  <a:pt x="0" y="221736"/>
                </a:lnTo>
                <a:close/>
              </a:path>
            </a:pathLst>
          </a:custGeom>
          <a:solidFill>
            <a:srgbClr val="FFFFFF"/>
          </a:solidFill>
        </p:spPr>
        <p:txBody>
          <a:bodyPr wrap="square" lIns="0" tIns="0" rIns="0" bIns="0" rtlCol="0"/>
          <a:lstStyle/>
          <a:p>
            <a:endParaRPr sz="949"/>
          </a:p>
        </p:txBody>
      </p:sp>
      <p:sp>
        <p:nvSpPr>
          <p:cNvPr id="513" name="object 513"/>
          <p:cNvSpPr/>
          <p:nvPr/>
        </p:nvSpPr>
        <p:spPr>
          <a:xfrm>
            <a:off x="3502576" y="5958259"/>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ln w="4106">
            <a:solidFill>
              <a:srgbClr val="4671C4"/>
            </a:solidFill>
          </a:ln>
        </p:spPr>
        <p:txBody>
          <a:bodyPr wrap="square" lIns="0" tIns="0" rIns="0" bIns="0" rtlCol="0"/>
          <a:lstStyle/>
          <a:p>
            <a:endParaRPr sz="949"/>
          </a:p>
        </p:txBody>
      </p:sp>
      <p:sp>
        <p:nvSpPr>
          <p:cNvPr id="514" name="object 514"/>
          <p:cNvSpPr txBox="1"/>
          <p:nvPr/>
        </p:nvSpPr>
        <p:spPr>
          <a:xfrm>
            <a:off x="3561017" y="5594186"/>
            <a:ext cx="1042590" cy="387670"/>
          </a:xfrm>
          <a:prstGeom prst="rect">
            <a:avLst/>
          </a:prstGeom>
        </p:spPr>
        <p:txBody>
          <a:bodyPr vert="horz" wrap="square" lIns="0" tIns="0" rIns="0" bIns="0" rtlCol="0">
            <a:spAutoFit/>
          </a:bodyPr>
          <a:lstStyle/>
          <a:p>
            <a:pPr marL="480307" marR="266093" indent="-227602">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a:t>
            </a:r>
            <a:r>
              <a:rPr sz="606" spc="3" dirty="0">
                <a:solidFill>
                  <a:srgbClr val="222B38"/>
                </a:solidFill>
                <a:latin typeface="Arial"/>
                <a:cs typeface="Arial"/>
              </a:rPr>
              <a:t> D</a:t>
            </a:r>
            <a:r>
              <a:rPr sz="606" spc="-8"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220238" indent="6359">
              <a:spcBef>
                <a:spcPts val="8"/>
              </a:spcBef>
            </a:pPr>
            <a:r>
              <a:rPr sz="606" spc="3" dirty="0">
                <a:solidFill>
                  <a:srgbClr val="222B38"/>
                </a:solidFill>
                <a:latin typeface="Arial"/>
                <a:cs typeface="Arial"/>
              </a:rPr>
              <a:t>F</a:t>
            </a:r>
            <a:r>
              <a:rPr sz="606" spc="-5" dirty="0">
                <a:solidFill>
                  <a:srgbClr val="222B38"/>
                </a:solidFill>
                <a:latin typeface="Arial"/>
                <a:cs typeface="Arial"/>
              </a:rPr>
              <a:t>i</a:t>
            </a:r>
            <a:r>
              <a:rPr sz="606" spc="3" dirty="0">
                <a:solidFill>
                  <a:srgbClr val="222B38"/>
                </a:solidFill>
                <a:latin typeface="Arial"/>
                <a:cs typeface="Arial"/>
              </a:rPr>
              <a:t>eld</a:t>
            </a:r>
            <a:r>
              <a:rPr sz="606" spc="-5" dirty="0">
                <a:solidFill>
                  <a:srgbClr val="222B38"/>
                </a:solidFill>
                <a:latin typeface="Arial"/>
                <a:cs typeface="Arial"/>
              </a:rPr>
              <a:t> </a:t>
            </a:r>
            <a:r>
              <a:rPr sz="606" spc="5" dirty="0">
                <a:solidFill>
                  <a:srgbClr val="222B38"/>
                </a:solidFill>
                <a:latin typeface="Arial"/>
                <a:cs typeface="Arial"/>
              </a:rPr>
              <a:t>O</a:t>
            </a:r>
            <a:r>
              <a:rPr sz="606" spc="-5" dirty="0">
                <a:solidFill>
                  <a:srgbClr val="222B38"/>
                </a:solidFill>
                <a:latin typeface="Arial"/>
                <a:cs typeface="Arial"/>
              </a:rPr>
              <a:t>p</a:t>
            </a:r>
            <a:r>
              <a:rPr sz="606" spc="3" dirty="0">
                <a:solidFill>
                  <a:srgbClr val="222B38"/>
                </a:solidFill>
                <a:latin typeface="Arial"/>
                <a:cs typeface="Arial"/>
              </a:rPr>
              <a:t>erat</a:t>
            </a:r>
            <a:r>
              <a:rPr sz="606" spc="-5" dirty="0">
                <a:solidFill>
                  <a:srgbClr val="222B38"/>
                </a:solidFill>
                <a:latin typeface="Arial"/>
                <a:cs typeface="Arial"/>
              </a:rPr>
              <a:t>i</a:t>
            </a:r>
            <a:r>
              <a:rPr sz="606" spc="3" dirty="0">
                <a:solidFill>
                  <a:srgbClr val="222B38"/>
                </a:solidFill>
                <a:latin typeface="Arial"/>
                <a:cs typeface="Arial"/>
              </a:rPr>
              <a:t>ons</a:t>
            </a:r>
            <a:endParaRPr sz="606">
              <a:latin typeface="Arial"/>
              <a:cs typeface="Arial"/>
            </a:endParaRPr>
          </a:p>
          <a:p>
            <a:pPr marL="220238">
              <a:spcBef>
                <a:spcPts val="100"/>
              </a:spcBef>
            </a:pPr>
            <a:r>
              <a:rPr sz="606" spc="-3" dirty="0">
                <a:solidFill>
                  <a:srgbClr val="222B38"/>
                </a:solidFill>
                <a:latin typeface="Arial"/>
                <a:cs typeface="Arial"/>
              </a:rPr>
              <a:t>M</a:t>
            </a:r>
            <a:r>
              <a:rPr sz="606" spc="3" dirty="0">
                <a:solidFill>
                  <a:srgbClr val="222B38"/>
                </a:solidFill>
                <a:latin typeface="Arial"/>
                <a:cs typeface="Arial"/>
              </a:rPr>
              <a:t>ary</a:t>
            </a:r>
            <a:r>
              <a:rPr sz="606" spc="5" dirty="0">
                <a:solidFill>
                  <a:srgbClr val="222B38"/>
                </a:solidFill>
                <a:latin typeface="Arial"/>
                <a:cs typeface="Arial"/>
              </a:rPr>
              <a:t> </a:t>
            </a:r>
            <a:r>
              <a:rPr sz="606" spc="3" dirty="0">
                <a:solidFill>
                  <a:srgbClr val="222B38"/>
                </a:solidFill>
                <a:latin typeface="Arial"/>
                <a:cs typeface="Arial"/>
              </a:rPr>
              <a:t>B</a:t>
            </a:r>
            <a:r>
              <a:rPr sz="606" spc="-3" dirty="0">
                <a:solidFill>
                  <a:srgbClr val="222B38"/>
                </a:solidFill>
                <a:latin typeface="Arial"/>
                <a:cs typeface="Arial"/>
              </a:rPr>
              <a:t>e</a:t>
            </a:r>
            <a:r>
              <a:rPr sz="606" dirty="0">
                <a:solidFill>
                  <a:srgbClr val="222B38"/>
                </a:solidFill>
                <a:latin typeface="Arial"/>
                <a:cs typeface="Arial"/>
              </a:rPr>
              <a:t>th</a:t>
            </a:r>
            <a:r>
              <a:rPr sz="606" spc="3" dirty="0">
                <a:solidFill>
                  <a:srgbClr val="222B38"/>
                </a:solidFill>
                <a:latin typeface="Arial"/>
                <a:cs typeface="Arial"/>
              </a:rPr>
              <a:t> </a:t>
            </a:r>
            <a:r>
              <a:rPr sz="606" spc="-3" dirty="0">
                <a:solidFill>
                  <a:srgbClr val="222B38"/>
                </a:solidFill>
                <a:latin typeface="Arial"/>
                <a:cs typeface="Arial"/>
              </a:rPr>
              <a:t>L</a:t>
            </a:r>
            <a:r>
              <a:rPr sz="606" spc="3" dirty="0">
                <a:solidFill>
                  <a:srgbClr val="222B38"/>
                </a:solidFill>
                <a:latin typeface="Arial"/>
                <a:cs typeface="Arial"/>
              </a:rPr>
              <a:t>u</a:t>
            </a:r>
            <a:r>
              <a:rPr sz="606" spc="5" dirty="0">
                <a:solidFill>
                  <a:srgbClr val="222B38"/>
                </a:solidFill>
                <a:latin typeface="Arial"/>
                <a:cs typeface="Arial"/>
              </a:rPr>
              <a:t>k</a:t>
            </a:r>
            <a:r>
              <a:rPr sz="606" spc="-8" dirty="0">
                <a:solidFill>
                  <a:srgbClr val="222B38"/>
                </a:solidFill>
                <a:latin typeface="Arial"/>
                <a:cs typeface="Arial"/>
              </a:rPr>
              <a:t>i</a:t>
            </a:r>
            <a:r>
              <a:rPr sz="606" spc="5" dirty="0">
                <a:solidFill>
                  <a:srgbClr val="222B38"/>
                </a:solidFill>
                <a:latin typeface="Arial"/>
                <a:cs typeface="Arial"/>
              </a:rPr>
              <a:t>c</a:t>
            </a:r>
            <a:r>
              <a:rPr sz="606" spc="3" dirty="0">
                <a:solidFill>
                  <a:srgbClr val="222B38"/>
                </a:solidFill>
                <a:latin typeface="Arial"/>
                <a:cs typeface="Arial"/>
              </a:rPr>
              <a:t>h</a:t>
            </a:r>
            <a:endParaRPr sz="606">
              <a:latin typeface="Arial"/>
              <a:cs typeface="Arial"/>
            </a:endParaRPr>
          </a:p>
        </p:txBody>
      </p:sp>
      <p:sp>
        <p:nvSpPr>
          <p:cNvPr id="515" name="object 515"/>
          <p:cNvSpPr/>
          <p:nvPr/>
        </p:nvSpPr>
        <p:spPr>
          <a:xfrm>
            <a:off x="3502576" y="5958266"/>
            <a:ext cx="1159400" cy="160991"/>
          </a:xfrm>
          <a:custGeom>
            <a:avLst/>
            <a:gdLst/>
            <a:ahLst/>
            <a:cxnLst/>
            <a:rect l="l" t="t" r="r" b="b"/>
            <a:pathLst>
              <a:path w="2199640" h="305434">
                <a:moveTo>
                  <a:pt x="221749" y="0"/>
                </a:moveTo>
                <a:lnTo>
                  <a:pt x="0" y="0"/>
                </a:lnTo>
                <a:lnTo>
                  <a:pt x="0" y="221723"/>
                </a:lnTo>
                <a:lnTo>
                  <a:pt x="221749" y="304872"/>
                </a:lnTo>
                <a:lnTo>
                  <a:pt x="221749" y="0"/>
                </a:lnTo>
                <a:close/>
              </a:path>
              <a:path w="2199640" h="305434">
                <a:moveTo>
                  <a:pt x="2199388" y="0"/>
                </a:moveTo>
                <a:lnTo>
                  <a:pt x="1977638" y="0"/>
                </a:lnTo>
                <a:lnTo>
                  <a:pt x="1977638" y="304872"/>
                </a:lnTo>
                <a:lnTo>
                  <a:pt x="2199388" y="221723"/>
                </a:lnTo>
                <a:lnTo>
                  <a:pt x="2199388" y="0"/>
                </a:lnTo>
                <a:close/>
              </a:path>
            </a:pathLst>
          </a:custGeom>
          <a:solidFill>
            <a:srgbClr val="C9C9C9"/>
          </a:solidFill>
        </p:spPr>
        <p:txBody>
          <a:bodyPr wrap="square" lIns="0" tIns="0" rIns="0" bIns="0" rtlCol="0"/>
          <a:lstStyle/>
          <a:p>
            <a:endParaRPr sz="949"/>
          </a:p>
        </p:txBody>
      </p:sp>
      <p:sp>
        <p:nvSpPr>
          <p:cNvPr id="516" name="object 516"/>
          <p:cNvSpPr/>
          <p:nvPr/>
        </p:nvSpPr>
        <p:spPr>
          <a:xfrm>
            <a:off x="3502576" y="5958266"/>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517" name="object 517"/>
          <p:cNvSpPr/>
          <p:nvPr/>
        </p:nvSpPr>
        <p:spPr>
          <a:xfrm>
            <a:off x="4544962" y="5958266"/>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518" name="object 518"/>
          <p:cNvSpPr/>
          <p:nvPr/>
        </p:nvSpPr>
        <p:spPr>
          <a:xfrm>
            <a:off x="3561017" y="5594186"/>
            <a:ext cx="1042590" cy="364153"/>
          </a:xfrm>
          <a:custGeom>
            <a:avLst/>
            <a:gdLst/>
            <a:ahLst/>
            <a:cxnLst/>
            <a:rect l="l" t="t" r="r" b="b"/>
            <a:pathLst>
              <a:path w="1978025" h="690879">
                <a:moveTo>
                  <a:pt x="0" y="690726"/>
                </a:moveTo>
                <a:lnTo>
                  <a:pt x="1977638" y="690726"/>
                </a:lnTo>
                <a:lnTo>
                  <a:pt x="1977638" y="0"/>
                </a:lnTo>
                <a:lnTo>
                  <a:pt x="0" y="0"/>
                </a:lnTo>
                <a:lnTo>
                  <a:pt x="0" y="690726"/>
                </a:lnTo>
                <a:close/>
              </a:path>
            </a:pathLst>
          </a:custGeom>
          <a:solidFill>
            <a:srgbClr val="CCCCCC"/>
          </a:solidFill>
        </p:spPr>
        <p:txBody>
          <a:bodyPr wrap="square" lIns="0" tIns="0" rIns="0" bIns="0" rtlCol="0"/>
          <a:lstStyle/>
          <a:p>
            <a:endParaRPr sz="949"/>
          </a:p>
        </p:txBody>
      </p:sp>
      <p:sp>
        <p:nvSpPr>
          <p:cNvPr id="519" name="object 519"/>
          <p:cNvSpPr/>
          <p:nvPr/>
        </p:nvSpPr>
        <p:spPr>
          <a:xfrm>
            <a:off x="3561017" y="6075133"/>
            <a:ext cx="1042590" cy="58572"/>
          </a:xfrm>
          <a:custGeom>
            <a:avLst/>
            <a:gdLst/>
            <a:ahLst/>
            <a:cxnLst/>
            <a:rect l="l" t="t" r="r" b="b"/>
            <a:pathLst>
              <a:path w="1978025" h="111125">
                <a:moveTo>
                  <a:pt x="0" y="110874"/>
                </a:moveTo>
                <a:lnTo>
                  <a:pt x="1977638" y="110874"/>
                </a:lnTo>
                <a:lnTo>
                  <a:pt x="1977638" y="0"/>
                </a:lnTo>
                <a:lnTo>
                  <a:pt x="0" y="0"/>
                </a:lnTo>
                <a:lnTo>
                  <a:pt x="0" y="110874"/>
                </a:lnTo>
                <a:close/>
              </a:path>
            </a:pathLst>
          </a:custGeom>
          <a:solidFill>
            <a:srgbClr val="CCCCCC"/>
          </a:solidFill>
        </p:spPr>
        <p:txBody>
          <a:bodyPr wrap="square" lIns="0" tIns="0" rIns="0" bIns="0" rtlCol="0"/>
          <a:lstStyle/>
          <a:p>
            <a:endParaRPr sz="949"/>
          </a:p>
        </p:txBody>
      </p:sp>
      <p:sp>
        <p:nvSpPr>
          <p:cNvPr id="520" name="object 520"/>
          <p:cNvSpPr/>
          <p:nvPr/>
        </p:nvSpPr>
        <p:spPr>
          <a:xfrm>
            <a:off x="3561017" y="5594186"/>
            <a:ext cx="1042590" cy="539536"/>
          </a:xfrm>
          <a:custGeom>
            <a:avLst/>
            <a:gdLst/>
            <a:ahLst/>
            <a:cxnLst/>
            <a:rect l="l" t="t" r="r" b="b"/>
            <a:pathLst>
              <a:path w="1978025" h="1023620">
                <a:moveTo>
                  <a:pt x="0" y="1023338"/>
                </a:moveTo>
                <a:lnTo>
                  <a:pt x="1977638" y="1023338"/>
                </a:lnTo>
                <a:lnTo>
                  <a:pt x="1977638" y="0"/>
                </a:lnTo>
                <a:lnTo>
                  <a:pt x="0" y="0"/>
                </a:lnTo>
                <a:lnTo>
                  <a:pt x="0" y="1023338"/>
                </a:lnTo>
                <a:close/>
              </a:path>
            </a:pathLst>
          </a:custGeom>
          <a:ln w="4106">
            <a:solidFill>
              <a:srgbClr val="C7C7C7"/>
            </a:solidFill>
          </a:ln>
        </p:spPr>
        <p:txBody>
          <a:bodyPr wrap="square" lIns="0" tIns="0" rIns="0" bIns="0" rtlCol="0"/>
          <a:lstStyle/>
          <a:p>
            <a:endParaRPr sz="949"/>
          </a:p>
        </p:txBody>
      </p:sp>
      <p:sp>
        <p:nvSpPr>
          <p:cNvPr id="521" name="object 521"/>
          <p:cNvSpPr/>
          <p:nvPr/>
        </p:nvSpPr>
        <p:spPr>
          <a:xfrm>
            <a:off x="3502576" y="5958259"/>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solidFill>
            <a:srgbClr val="FFFFFF"/>
          </a:solidFill>
        </p:spPr>
        <p:txBody>
          <a:bodyPr wrap="square" lIns="0" tIns="0" rIns="0" bIns="0" rtlCol="0"/>
          <a:lstStyle/>
          <a:p>
            <a:endParaRPr sz="949"/>
          </a:p>
        </p:txBody>
      </p:sp>
      <p:sp>
        <p:nvSpPr>
          <p:cNvPr id="522" name="object 522"/>
          <p:cNvSpPr/>
          <p:nvPr/>
        </p:nvSpPr>
        <p:spPr>
          <a:xfrm>
            <a:off x="3502576" y="5958259"/>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ln w="4106">
            <a:solidFill>
              <a:srgbClr val="4671C4"/>
            </a:solidFill>
          </a:ln>
        </p:spPr>
        <p:txBody>
          <a:bodyPr wrap="square" lIns="0" tIns="0" rIns="0" bIns="0" rtlCol="0"/>
          <a:lstStyle/>
          <a:p>
            <a:endParaRPr sz="949"/>
          </a:p>
        </p:txBody>
      </p:sp>
      <p:sp>
        <p:nvSpPr>
          <p:cNvPr id="523" name="object 523"/>
          <p:cNvSpPr txBox="1"/>
          <p:nvPr/>
        </p:nvSpPr>
        <p:spPr>
          <a:xfrm>
            <a:off x="3774843" y="5971102"/>
            <a:ext cx="615178"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M</a:t>
            </a:r>
            <a:r>
              <a:rPr sz="606" spc="3" dirty="0">
                <a:solidFill>
                  <a:srgbClr val="222B38"/>
                </a:solidFill>
                <a:latin typeface="Arial"/>
                <a:cs typeface="Arial"/>
              </a:rPr>
              <a:t>ary</a:t>
            </a:r>
            <a:r>
              <a:rPr sz="606" spc="5" dirty="0">
                <a:solidFill>
                  <a:srgbClr val="222B38"/>
                </a:solidFill>
                <a:latin typeface="Arial"/>
                <a:cs typeface="Arial"/>
              </a:rPr>
              <a:t> </a:t>
            </a:r>
            <a:r>
              <a:rPr sz="606" spc="3" dirty="0">
                <a:solidFill>
                  <a:srgbClr val="222B38"/>
                </a:solidFill>
                <a:latin typeface="Arial"/>
                <a:cs typeface="Arial"/>
              </a:rPr>
              <a:t>B</a:t>
            </a:r>
            <a:r>
              <a:rPr sz="606" spc="-3" dirty="0">
                <a:solidFill>
                  <a:srgbClr val="222B38"/>
                </a:solidFill>
                <a:latin typeface="Arial"/>
                <a:cs typeface="Arial"/>
              </a:rPr>
              <a:t>e</a:t>
            </a:r>
            <a:r>
              <a:rPr sz="606" dirty="0">
                <a:solidFill>
                  <a:srgbClr val="222B38"/>
                </a:solidFill>
                <a:latin typeface="Arial"/>
                <a:cs typeface="Arial"/>
              </a:rPr>
              <a:t>th</a:t>
            </a:r>
            <a:r>
              <a:rPr sz="606" spc="3" dirty="0">
                <a:solidFill>
                  <a:srgbClr val="222B38"/>
                </a:solidFill>
                <a:latin typeface="Arial"/>
                <a:cs typeface="Arial"/>
              </a:rPr>
              <a:t> </a:t>
            </a:r>
            <a:r>
              <a:rPr sz="606" spc="-3" dirty="0">
                <a:solidFill>
                  <a:srgbClr val="222B38"/>
                </a:solidFill>
                <a:latin typeface="Arial"/>
                <a:cs typeface="Arial"/>
              </a:rPr>
              <a:t>L</a:t>
            </a:r>
            <a:r>
              <a:rPr sz="606" spc="3" dirty="0">
                <a:solidFill>
                  <a:srgbClr val="222B38"/>
                </a:solidFill>
                <a:latin typeface="Arial"/>
                <a:cs typeface="Arial"/>
              </a:rPr>
              <a:t>u</a:t>
            </a:r>
            <a:r>
              <a:rPr sz="606" spc="5" dirty="0">
                <a:solidFill>
                  <a:srgbClr val="222B38"/>
                </a:solidFill>
                <a:latin typeface="Arial"/>
                <a:cs typeface="Arial"/>
              </a:rPr>
              <a:t>k</a:t>
            </a:r>
            <a:r>
              <a:rPr sz="606" spc="-8" dirty="0">
                <a:solidFill>
                  <a:srgbClr val="222B38"/>
                </a:solidFill>
                <a:latin typeface="Arial"/>
                <a:cs typeface="Arial"/>
              </a:rPr>
              <a:t>i</a:t>
            </a:r>
            <a:r>
              <a:rPr sz="606" spc="5" dirty="0">
                <a:solidFill>
                  <a:srgbClr val="222B38"/>
                </a:solidFill>
                <a:latin typeface="Arial"/>
                <a:cs typeface="Arial"/>
              </a:rPr>
              <a:t>c</a:t>
            </a:r>
            <a:r>
              <a:rPr sz="606" spc="3" dirty="0">
                <a:solidFill>
                  <a:srgbClr val="222B38"/>
                </a:solidFill>
                <a:latin typeface="Arial"/>
                <a:cs typeface="Arial"/>
              </a:rPr>
              <a:t>h</a:t>
            </a:r>
            <a:endParaRPr sz="606">
              <a:latin typeface="Arial"/>
              <a:cs typeface="Arial"/>
            </a:endParaRPr>
          </a:p>
        </p:txBody>
      </p:sp>
      <p:sp>
        <p:nvSpPr>
          <p:cNvPr id="524" name="object 524"/>
          <p:cNvSpPr txBox="1"/>
          <p:nvPr/>
        </p:nvSpPr>
        <p:spPr>
          <a:xfrm>
            <a:off x="3781326" y="5678927"/>
            <a:ext cx="585055" cy="281616"/>
          </a:xfrm>
          <a:prstGeom prst="rect">
            <a:avLst/>
          </a:prstGeom>
        </p:spPr>
        <p:txBody>
          <a:bodyPr vert="horz" wrap="square" lIns="0" tIns="0" rIns="0" bIns="0" rtlCol="0">
            <a:spAutoFit/>
          </a:bodyPr>
          <a:lstStyle/>
          <a:p>
            <a:pPr marL="259733" marR="28785" indent="-227602">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a:t>
            </a:r>
            <a:r>
              <a:rPr sz="606" spc="3" dirty="0">
                <a:solidFill>
                  <a:srgbClr val="222B38"/>
                </a:solidFill>
                <a:latin typeface="Arial"/>
                <a:cs typeface="Arial"/>
              </a:rPr>
              <a:t> D</a:t>
            </a:r>
            <a:r>
              <a:rPr sz="606" spc="-8"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6694">
              <a:spcBef>
                <a:spcPts val="8"/>
              </a:spcBef>
            </a:pPr>
            <a:r>
              <a:rPr sz="606" spc="3" dirty="0">
                <a:solidFill>
                  <a:srgbClr val="222B38"/>
                </a:solidFill>
                <a:latin typeface="Arial"/>
                <a:cs typeface="Arial"/>
              </a:rPr>
              <a:t>F</a:t>
            </a:r>
            <a:r>
              <a:rPr sz="606" spc="-5" dirty="0">
                <a:solidFill>
                  <a:srgbClr val="222B38"/>
                </a:solidFill>
                <a:latin typeface="Arial"/>
                <a:cs typeface="Arial"/>
              </a:rPr>
              <a:t>i</a:t>
            </a:r>
            <a:r>
              <a:rPr sz="606" spc="3" dirty="0">
                <a:solidFill>
                  <a:srgbClr val="222B38"/>
                </a:solidFill>
                <a:latin typeface="Arial"/>
                <a:cs typeface="Arial"/>
              </a:rPr>
              <a:t>eld</a:t>
            </a:r>
            <a:r>
              <a:rPr sz="606" spc="-5" dirty="0">
                <a:solidFill>
                  <a:srgbClr val="222B38"/>
                </a:solidFill>
                <a:latin typeface="Arial"/>
                <a:cs typeface="Arial"/>
              </a:rPr>
              <a:t> </a:t>
            </a:r>
            <a:r>
              <a:rPr sz="606" spc="5" dirty="0">
                <a:solidFill>
                  <a:srgbClr val="222B38"/>
                </a:solidFill>
                <a:latin typeface="Arial"/>
                <a:cs typeface="Arial"/>
              </a:rPr>
              <a:t>O</a:t>
            </a:r>
            <a:r>
              <a:rPr sz="606" spc="-5" dirty="0">
                <a:solidFill>
                  <a:srgbClr val="222B38"/>
                </a:solidFill>
                <a:latin typeface="Arial"/>
                <a:cs typeface="Arial"/>
              </a:rPr>
              <a:t>p</a:t>
            </a:r>
            <a:r>
              <a:rPr sz="606" spc="3" dirty="0">
                <a:solidFill>
                  <a:srgbClr val="222B38"/>
                </a:solidFill>
                <a:latin typeface="Arial"/>
                <a:cs typeface="Arial"/>
              </a:rPr>
              <a:t>erat</a:t>
            </a:r>
            <a:r>
              <a:rPr sz="606" spc="-5" dirty="0">
                <a:solidFill>
                  <a:srgbClr val="222B38"/>
                </a:solidFill>
                <a:latin typeface="Arial"/>
                <a:cs typeface="Arial"/>
              </a:rPr>
              <a:t>i</a:t>
            </a:r>
            <a:r>
              <a:rPr sz="606" spc="3" dirty="0">
                <a:solidFill>
                  <a:srgbClr val="222B38"/>
                </a:solidFill>
                <a:latin typeface="Arial"/>
                <a:cs typeface="Arial"/>
              </a:rPr>
              <a:t>ons</a:t>
            </a:r>
            <a:endParaRPr sz="606">
              <a:latin typeface="Arial"/>
              <a:cs typeface="Arial"/>
            </a:endParaRPr>
          </a:p>
        </p:txBody>
      </p:sp>
      <p:sp>
        <p:nvSpPr>
          <p:cNvPr id="525" name="object 525"/>
          <p:cNvSpPr/>
          <p:nvPr/>
        </p:nvSpPr>
        <p:spPr>
          <a:xfrm>
            <a:off x="3502576" y="5290680"/>
            <a:ext cx="1162078" cy="160991"/>
          </a:xfrm>
          <a:custGeom>
            <a:avLst/>
            <a:gdLst/>
            <a:ahLst/>
            <a:cxnLst/>
            <a:rect l="l" t="t" r="r" b="b"/>
            <a:pathLst>
              <a:path w="2204720" h="305434">
                <a:moveTo>
                  <a:pt x="221749" y="0"/>
                </a:moveTo>
                <a:lnTo>
                  <a:pt x="0" y="0"/>
                </a:lnTo>
                <a:lnTo>
                  <a:pt x="0" y="221723"/>
                </a:lnTo>
                <a:lnTo>
                  <a:pt x="221749" y="304872"/>
                </a:lnTo>
                <a:lnTo>
                  <a:pt x="221749" y="0"/>
                </a:lnTo>
                <a:close/>
              </a:path>
              <a:path w="2204720" h="305434">
                <a:moveTo>
                  <a:pt x="2204513" y="0"/>
                </a:moveTo>
                <a:lnTo>
                  <a:pt x="1982789" y="0"/>
                </a:lnTo>
                <a:lnTo>
                  <a:pt x="1982789" y="304872"/>
                </a:lnTo>
                <a:lnTo>
                  <a:pt x="2204513" y="221723"/>
                </a:lnTo>
                <a:lnTo>
                  <a:pt x="2204513" y="0"/>
                </a:lnTo>
                <a:close/>
              </a:path>
            </a:pathLst>
          </a:custGeom>
          <a:solidFill>
            <a:srgbClr val="C9C9C9"/>
          </a:solidFill>
        </p:spPr>
        <p:txBody>
          <a:bodyPr wrap="square" lIns="0" tIns="0" rIns="0" bIns="0" rtlCol="0"/>
          <a:lstStyle/>
          <a:p>
            <a:endParaRPr sz="949"/>
          </a:p>
        </p:txBody>
      </p:sp>
      <p:sp>
        <p:nvSpPr>
          <p:cNvPr id="526" name="object 526"/>
          <p:cNvSpPr/>
          <p:nvPr/>
        </p:nvSpPr>
        <p:spPr>
          <a:xfrm>
            <a:off x="3502576" y="5290680"/>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527" name="object 527"/>
          <p:cNvSpPr/>
          <p:nvPr/>
        </p:nvSpPr>
        <p:spPr>
          <a:xfrm>
            <a:off x="4547677" y="5290680"/>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528" name="object 528"/>
          <p:cNvSpPr/>
          <p:nvPr/>
        </p:nvSpPr>
        <p:spPr>
          <a:xfrm>
            <a:off x="3561017" y="4880307"/>
            <a:ext cx="1045268" cy="585725"/>
          </a:xfrm>
          <a:custGeom>
            <a:avLst/>
            <a:gdLst/>
            <a:ahLst/>
            <a:cxnLst/>
            <a:rect l="l" t="t" r="r" b="b"/>
            <a:pathLst>
              <a:path w="1983104" h="1111250">
                <a:moveTo>
                  <a:pt x="0" y="1111165"/>
                </a:moveTo>
                <a:lnTo>
                  <a:pt x="1982763" y="1111165"/>
                </a:lnTo>
                <a:lnTo>
                  <a:pt x="1982763" y="0"/>
                </a:lnTo>
                <a:lnTo>
                  <a:pt x="0" y="0"/>
                </a:lnTo>
                <a:lnTo>
                  <a:pt x="0" y="1111165"/>
                </a:lnTo>
                <a:close/>
              </a:path>
            </a:pathLst>
          </a:custGeom>
          <a:ln w="4106">
            <a:solidFill>
              <a:srgbClr val="C7C7C7"/>
            </a:solidFill>
          </a:ln>
        </p:spPr>
        <p:txBody>
          <a:bodyPr wrap="square" lIns="0" tIns="0" rIns="0" bIns="0" rtlCol="0"/>
          <a:lstStyle/>
          <a:p>
            <a:endParaRPr sz="949"/>
          </a:p>
        </p:txBody>
      </p:sp>
      <p:sp>
        <p:nvSpPr>
          <p:cNvPr id="529" name="object 529"/>
          <p:cNvSpPr/>
          <p:nvPr/>
        </p:nvSpPr>
        <p:spPr>
          <a:xfrm>
            <a:off x="3502576" y="5290673"/>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ln w="4106">
            <a:solidFill>
              <a:srgbClr val="4671C4"/>
            </a:solidFill>
          </a:ln>
        </p:spPr>
        <p:txBody>
          <a:bodyPr wrap="square" lIns="0" tIns="0" rIns="0" bIns="0" rtlCol="0"/>
          <a:lstStyle/>
          <a:p>
            <a:endParaRPr sz="949"/>
          </a:p>
        </p:txBody>
      </p:sp>
      <p:sp>
        <p:nvSpPr>
          <p:cNvPr id="530" name="object 530"/>
          <p:cNvSpPr/>
          <p:nvPr/>
        </p:nvSpPr>
        <p:spPr>
          <a:xfrm>
            <a:off x="3502576" y="5290680"/>
            <a:ext cx="1162078" cy="160991"/>
          </a:xfrm>
          <a:custGeom>
            <a:avLst/>
            <a:gdLst/>
            <a:ahLst/>
            <a:cxnLst/>
            <a:rect l="l" t="t" r="r" b="b"/>
            <a:pathLst>
              <a:path w="2204720" h="305434">
                <a:moveTo>
                  <a:pt x="221749" y="0"/>
                </a:moveTo>
                <a:lnTo>
                  <a:pt x="0" y="0"/>
                </a:lnTo>
                <a:lnTo>
                  <a:pt x="0" y="221723"/>
                </a:lnTo>
                <a:lnTo>
                  <a:pt x="221749" y="304872"/>
                </a:lnTo>
                <a:lnTo>
                  <a:pt x="221749" y="0"/>
                </a:lnTo>
                <a:close/>
              </a:path>
              <a:path w="2204720" h="305434">
                <a:moveTo>
                  <a:pt x="2204513" y="0"/>
                </a:moveTo>
                <a:lnTo>
                  <a:pt x="1982789" y="0"/>
                </a:lnTo>
                <a:lnTo>
                  <a:pt x="1982789" y="304872"/>
                </a:lnTo>
                <a:lnTo>
                  <a:pt x="2204513" y="221723"/>
                </a:lnTo>
                <a:lnTo>
                  <a:pt x="2204513" y="0"/>
                </a:lnTo>
                <a:close/>
              </a:path>
            </a:pathLst>
          </a:custGeom>
          <a:solidFill>
            <a:srgbClr val="C9C9C9"/>
          </a:solidFill>
        </p:spPr>
        <p:txBody>
          <a:bodyPr wrap="square" lIns="0" tIns="0" rIns="0" bIns="0" rtlCol="0"/>
          <a:lstStyle/>
          <a:p>
            <a:endParaRPr sz="949"/>
          </a:p>
        </p:txBody>
      </p:sp>
      <p:sp>
        <p:nvSpPr>
          <p:cNvPr id="531" name="object 531"/>
          <p:cNvSpPr/>
          <p:nvPr/>
        </p:nvSpPr>
        <p:spPr>
          <a:xfrm>
            <a:off x="3502576" y="5290680"/>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532" name="object 532"/>
          <p:cNvSpPr/>
          <p:nvPr/>
        </p:nvSpPr>
        <p:spPr>
          <a:xfrm>
            <a:off x="4547677" y="5290680"/>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533" name="object 533"/>
          <p:cNvSpPr/>
          <p:nvPr/>
        </p:nvSpPr>
        <p:spPr>
          <a:xfrm>
            <a:off x="3561017" y="4880307"/>
            <a:ext cx="1045268" cy="585725"/>
          </a:xfrm>
          <a:custGeom>
            <a:avLst/>
            <a:gdLst/>
            <a:ahLst/>
            <a:cxnLst/>
            <a:rect l="l" t="t" r="r" b="b"/>
            <a:pathLst>
              <a:path w="1983104" h="1111250">
                <a:moveTo>
                  <a:pt x="0" y="1111165"/>
                </a:moveTo>
                <a:lnTo>
                  <a:pt x="1982763" y="1111165"/>
                </a:lnTo>
                <a:lnTo>
                  <a:pt x="1982763" y="0"/>
                </a:lnTo>
                <a:lnTo>
                  <a:pt x="0" y="0"/>
                </a:lnTo>
                <a:lnTo>
                  <a:pt x="0" y="1111165"/>
                </a:lnTo>
                <a:close/>
              </a:path>
            </a:pathLst>
          </a:custGeom>
          <a:ln w="4106">
            <a:solidFill>
              <a:srgbClr val="C7C7C7"/>
            </a:solidFill>
          </a:ln>
        </p:spPr>
        <p:txBody>
          <a:bodyPr wrap="square" lIns="0" tIns="0" rIns="0" bIns="0" rtlCol="0"/>
          <a:lstStyle/>
          <a:p>
            <a:endParaRPr sz="949"/>
          </a:p>
        </p:txBody>
      </p:sp>
      <p:sp>
        <p:nvSpPr>
          <p:cNvPr id="534" name="object 534"/>
          <p:cNvSpPr/>
          <p:nvPr/>
        </p:nvSpPr>
        <p:spPr>
          <a:xfrm>
            <a:off x="3502576" y="5290673"/>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ln w="4106">
            <a:solidFill>
              <a:srgbClr val="4671C4"/>
            </a:solidFill>
          </a:ln>
        </p:spPr>
        <p:txBody>
          <a:bodyPr wrap="square" lIns="0" tIns="0" rIns="0" bIns="0" rtlCol="0"/>
          <a:lstStyle/>
          <a:p>
            <a:endParaRPr sz="949"/>
          </a:p>
        </p:txBody>
      </p:sp>
      <p:sp>
        <p:nvSpPr>
          <p:cNvPr id="535" name="object 535"/>
          <p:cNvSpPr txBox="1"/>
          <p:nvPr/>
        </p:nvSpPr>
        <p:spPr>
          <a:xfrm>
            <a:off x="3561017" y="4880308"/>
            <a:ext cx="1045268" cy="482824"/>
          </a:xfrm>
          <a:prstGeom prst="rect">
            <a:avLst/>
          </a:prstGeom>
        </p:spPr>
        <p:txBody>
          <a:bodyPr vert="horz" wrap="square" lIns="0" tIns="0" rIns="0" bIns="0" rtlCol="0">
            <a:spAutoFit/>
          </a:bodyPr>
          <a:lstStyle/>
          <a:p>
            <a:pPr marL="481646" marR="267432" indent="-227602">
              <a:lnSpc>
                <a:spcPct val="101299"/>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8"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247684" marR="107441" indent="-153966">
              <a:lnSpc>
                <a:spcPct val="101200"/>
              </a:lnSpc>
            </a:pPr>
            <a:r>
              <a:rPr sz="606" spc="3" dirty="0">
                <a:solidFill>
                  <a:srgbClr val="222B38"/>
                </a:solidFill>
                <a:latin typeface="Arial"/>
                <a:cs typeface="Arial"/>
              </a:rPr>
              <a:t>S</a:t>
            </a:r>
            <a:r>
              <a:rPr sz="606" spc="5" dirty="0">
                <a:solidFill>
                  <a:srgbClr val="222B38"/>
                </a:solidFill>
                <a:latin typeface="Arial"/>
                <a:cs typeface="Arial"/>
              </a:rPr>
              <a:t>y</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e</a:t>
            </a:r>
            <a:r>
              <a:rPr sz="606" spc="3" dirty="0">
                <a:solidFill>
                  <a:srgbClr val="222B38"/>
                </a:solidFill>
                <a:latin typeface="Arial"/>
                <a:cs typeface="Arial"/>
              </a:rPr>
              <a:t>m</a:t>
            </a:r>
            <a:r>
              <a:rPr sz="606" spc="-3" dirty="0">
                <a:solidFill>
                  <a:srgbClr val="222B38"/>
                </a:solidFill>
                <a:latin typeface="Arial"/>
                <a:cs typeface="Arial"/>
              </a:rPr>
              <a:t> </a:t>
            </a:r>
            <a:r>
              <a:rPr sz="606" dirty="0">
                <a:solidFill>
                  <a:srgbClr val="222B38"/>
                </a:solidFill>
                <a:latin typeface="Arial"/>
                <a:cs typeface="Arial"/>
              </a:rPr>
              <a:t>I</a:t>
            </a:r>
            <a:r>
              <a:rPr sz="606" spc="-5" dirty="0">
                <a:solidFill>
                  <a:srgbClr val="222B38"/>
                </a:solidFill>
                <a:latin typeface="Arial"/>
                <a:cs typeface="Arial"/>
              </a:rPr>
              <a:t>n</a:t>
            </a:r>
            <a:r>
              <a:rPr sz="606" dirty="0">
                <a:solidFill>
                  <a:srgbClr val="222B38"/>
                </a:solidFill>
                <a:latin typeface="Arial"/>
                <a:cs typeface="Arial"/>
              </a:rPr>
              <a:t>t</a:t>
            </a:r>
            <a:r>
              <a:rPr sz="606" spc="5" dirty="0">
                <a:solidFill>
                  <a:srgbClr val="222B38"/>
                </a:solidFill>
                <a:latin typeface="Arial"/>
                <a:cs typeface="Arial"/>
              </a:rPr>
              <a:t>e</a:t>
            </a:r>
            <a:r>
              <a:rPr sz="606" spc="3" dirty="0">
                <a:solidFill>
                  <a:srgbClr val="222B38"/>
                </a:solidFill>
                <a:latin typeface="Arial"/>
                <a:cs typeface="Arial"/>
              </a:rPr>
              <a:t>gr</a:t>
            </a:r>
            <a:r>
              <a:rPr sz="606" spc="-5" dirty="0">
                <a:solidFill>
                  <a:srgbClr val="222B38"/>
                </a:solidFill>
                <a:latin typeface="Arial"/>
                <a:cs typeface="Arial"/>
              </a:rPr>
              <a:t>a</a:t>
            </a:r>
            <a:r>
              <a:rPr sz="606" dirty="0">
                <a:solidFill>
                  <a:srgbClr val="222B38"/>
                </a:solidFill>
                <a:latin typeface="Arial"/>
                <a:cs typeface="Arial"/>
              </a:rPr>
              <a:t>t</a:t>
            </a:r>
            <a:r>
              <a:rPr sz="606" spc="3" dirty="0">
                <a:solidFill>
                  <a:srgbClr val="222B38"/>
                </a:solidFill>
                <a:latin typeface="Arial"/>
                <a:cs typeface="Arial"/>
              </a:rPr>
              <a:t>io</a:t>
            </a:r>
            <a:r>
              <a:rPr sz="606" spc="-5" dirty="0">
                <a:solidFill>
                  <a:srgbClr val="222B38"/>
                </a:solidFill>
                <a:latin typeface="Arial"/>
                <a:cs typeface="Arial"/>
              </a:rPr>
              <a:t>n</a:t>
            </a:r>
            <a:r>
              <a:rPr sz="606" spc="3" dirty="0">
                <a:solidFill>
                  <a:srgbClr val="222B38"/>
                </a:solidFill>
                <a:latin typeface="Arial"/>
                <a:cs typeface="Arial"/>
              </a:rPr>
              <a:t>s </a:t>
            </a:r>
            <a:r>
              <a:rPr sz="606" spc="-3" dirty="0">
                <a:solidFill>
                  <a:srgbClr val="222B38"/>
                </a:solidFill>
                <a:latin typeface="Arial"/>
                <a:cs typeface="Arial"/>
              </a:rPr>
              <a:t>a</a:t>
            </a:r>
            <a:r>
              <a:rPr sz="606" spc="3" dirty="0">
                <a:solidFill>
                  <a:srgbClr val="222B38"/>
                </a:solidFill>
                <a:latin typeface="Arial"/>
                <a:cs typeface="Arial"/>
              </a:rPr>
              <a:t>nd</a:t>
            </a:r>
            <a:r>
              <a:rPr sz="606" dirty="0">
                <a:solidFill>
                  <a:srgbClr val="222B38"/>
                </a:solidFill>
                <a:latin typeface="Arial"/>
                <a:cs typeface="Arial"/>
              </a:rPr>
              <a:t> Impl</a:t>
            </a:r>
            <a:r>
              <a:rPr sz="606" spc="-5" dirty="0">
                <a:solidFill>
                  <a:srgbClr val="222B38"/>
                </a:solidFill>
                <a:latin typeface="Arial"/>
                <a:cs typeface="Arial"/>
              </a:rPr>
              <a:t>e</a:t>
            </a:r>
            <a:r>
              <a:rPr sz="606" spc="5" dirty="0">
                <a:solidFill>
                  <a:srgbClr val="222B38"/>
                </a:solidFill>
                <a:latin typeface="Arial"/>
                <a:cs typeface="Arial"/>
              </a:rPr>
              <a:t>m</a:t>
            </a:r>
            <a:r>
              <a:rPr sz="606" spc="3" dirty="0">
                <a:solidFill>
                  <a:srgbClr val="222B38"/>
                </a:solidFill>
                <a:latin typeface="Arial"/>
                <a:cs typeface="Arial"/>
              </a:rPr>
              <a:t>e</a:t>
            </a:r>
            <a:r>
              <a:rPr sz="606" spc="-5" dirty="0">
                <a:solidFill>
                  <a:srgbClr val="222B38"/>
                </a:solidFill>
                <a:latin typeface="Arial"/>
                <a:cs typeface="Arial"/>
              </a:rPr>
              <a:t>n</a:t>
            </a:r>
            <a:r>
              <a:rPr sz="606" dirty="0">
                <a:solidFill>
                  <a:srgbClr val="222B38"/>
                </a:solidFill>
                <a:latin typeface="Arial"/>
                <a:cs typeface="Arial"/>
              </a:rPr>
              <a:t>t</a:t>
            </a:r>
            <a:r>
              <a:rPr sz="606" spc="5" dirty="0">
                <a:solidFill>
                  <a:srgbClr val="222B38"/>
                </a:solidFill>
                <a:latin typeface="Arial"/>
                <a:cs typeface="Arial"/>
              </a:rPr>
              <a:t>a</a:t>
            </a:r>
            <a:r>
              <a:rPr sz="606" dirty="0">
                <a:solidFill>
                  <a:srgbClr val="222B38"/>
                </a:solidFill>
                <a:latin typeface="Arial"/>
                <a:cs typeface="Arial"/>
              </a:rPr>
              <a:t>t</a:t>
            </a:r>
            <a:r>
              <a:rPr sz="606" spc="-5" dirty="0">
                <a:solidFill>
                  <a:srgbClr val="222B38"/>
                </a:solidFill>
                <a:latin typeface="Arial"/>
                <a:cs typeface="Arial"/>
              </a:rPr>
              <a:t>i</a:t>
            </a:r>
            <a:r>
              <a:rPr sz="606" spc="3" dirty="0">
                <a:solidFill>
                  <a:srgbClr val="222B38"/>
                </a:solidFill>
                <a:latin typeface="Arial"/>
                <a:cs typeface="Arial"/>
              </a:rPr>
              <a:t>on</a:t>
            </a:r>
            <a:endParaRPr sz="606">
              <a:latin typeface="Arial"/>
              <a:cs typeface="Arial"/>
            </a:endParaRPr>
          </a:p>
          <a:p>
            <a:pPr marL="271448">
              <a:spcBef>
                <a:spcPts val="100"/>
              </a:spcBef>
            </a:pPr>
            <a:r>
              <a:rPr sz="606" spc="-3" dirty="0">
                <a:solidFill>
                  <a:srgbClr val="222B38"/>
                </a:solidFill>
                <a:latin typeface="Arial"/>
                <a:cs typeface="Arial"/>
              </a:rPr>
              <a:t>M</a:t>
            </a:r>
            <a:r>
              <a:rPr sz="606" spc="3" dirty="0">
                <a:solidFill>
                  <a:srgbClr val="222B38"/>
                </a:solidFill>
                <a:latin typeface="Arial"/>
                <a:cs typeface="Arial"/>
              </a:rPr>
              <a:t>ona</a:t>
            </a:r>
            <a:r>
              <a:rPr sz="606" spc="-5" dirty="0">
                <a:solidFill>
                  <a:srgbClr val="222B38"/>
                </a:solidFill>
                <a:latin typeface="Arial"/>
                <a:cs typeface="Arial"/>
              </a:rPr>
              <a:t> </a:t>
            </a:r>
            <a:r>
              <a:rPr sz="606" spc="5" dirty="0">
                <a:solidFill>
                  <a:srgbClr val="222B38"/>
                </a:solidFill>
                <a:latin typeface="Arial"/>
                <a:cs typeface="Arial"/>
              </a:rPr>
              <a:t>J</a:t>
            </a:r>
            <a:r>
              <a:rPr sz="606" spc="3" dirty="0">
                <a:solidFill>
                  <a:srgbClr val="222B38"/>
                </a:solidFill>
                <a:latin typeface="Arial"/>
                <a:cs typeface="Arial"/>
              </a:rPr>
              <a:t>a</a:t>
            </a:r>
            <a:r>
              <a:rPr sz="606" spc="-3" dirty="0">
                <a:solidFill>
                  <a:srgbClr val="222B38"/>
                </a:solidFill>
                <a:latin typeface="Arial"/>
                <a:cs typeface="Arial"/>
              </a:rPr>
              <a:t>c</a:t>
            </a:r>
            <a:r>
              <a:rPr sz="606" spc="5" dirty="0">
                <a:solidFill>
                  <a:srgbClr val="222B38"/>
                </a:solidFill>
                <a:latin typeface="Arial"/>
                <a:cs typeface="Arial"/>
              </a:rPr>
              <a:t>k</a:t>
            </a:r>
            <a:r>
              <a:rPr sz="606" spc="-3" dirty="0">
                <a:solidFill>
                  <a:srgbClr val="222B38"/>
                </a:solidFill>
                <a:latin typeface="Arial"/>
                <a:cs typeface="Arial"/>
              </a:rPr>
              <a:t>s</a:t>
            </a:r>
            <a:r>
              <a:rPr sz="606" spc="3" dirty="0">
                <a:solidFill>
                  <a:srgbClr val="222B38"/>
                </a:solidFill>
                <a:latin typeface="Arial"/>
                <a:cs typeface="Arial"/>
              </a:rPr>
              <a:t>on</a:t>
            </a:r>
            <a:endParaRPr sz="606">
              <a:latin typeface="Arial"/>
              <a:cs typeface="Arial"/>
            </a:endParaRPr>
          </a:p>
        </p:txBody>
      </p:sp>
      <p:sp>
        <p:nvSpPr>
          <p:cNvPr id="536" name="object 536"/>
          <p:cNvSpPr/>
          <p:nvPr/>
        </p:nvSpPr>
        <p:spPr>
          <a:xfrm>
            <a:off x="3502576" y="5290680"/>
            <a:ext cx="1162078" cy="160991"/>
          </a:xfrm>
          <a:custGeom>
            <a:avLst/>
            <a:gdLst/>
            <a:ahLst/>
            <a:cxnLst/>
            <a:rect l="l" t="t" r="r" b="b"/>
            <a:pathLst>
              <a:path w="2204720" h="305434">
                <a:moveTo>
                  <a:pt x="221749" y="0"/>
                </a:moveTo>
                <a:lnTo>
                  <a:pt x="0" y="0"/>
                </a:lnTo>
                <a:lnTo>
                  <a:pt x="0" y="221723"/>
                </a:lnTo>
                <a:lnTo>
                  <a:pt x="221749" y="304872"/>
                </a:lnTo>
                <a:lnTo>
                  <a:pt x="221749" y="0"/>
                </a:lnTo>
                <a:close/>
              </a:path>
              <a:path w="2204720" h="305434">
                <a:moveTo>
                  <a:pt x="2204513" y="0"/>
                </a:moveTo>
                <a:lnTo>
                  <a:pt x="1982789" y="0"/>
                </a:lnTo>
                <a:lnTo>
                  <a:pt x="1982789" y="304872"/>
                </a:lnTo>
                <a:lnTo>
                  <a:pt x="2204513" y="221723"/>
                </a:lnTo>
                <a:lnTo>
                  <a:pt x="2204513" y="0"/>
                </a:lnTo>
                <a:close/>
              </a:path>
            </a:pathLst>
          </a:custGeom>
          <a:solidFill>
            <a:srgbClr val="C9C9C9"/>
          </a:solidFill>
        </p:spPr>
        <p:txBody>
          <a:bodyPr wrap="square" lIns="0" tIns="0" rIns="0" bIns="0" rtlCol="0"/>
          <a:lstStyle/>
          <a:p>
            <a:endParaRPr sz="949"/>
          </a:p>
        </p:txBody>
      </p:sp>
      <p:sp>
        <p:nvSpPr>
          <p:cNvPr id="537" name="object 537"/>
          <p:cNvSpPr/>
          <p:nvPr/>
        </p:nvSpPr>
        <p:spPr>
          <a:xfrm>
            <a:off x="3502576" y="5290680"/>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538" name="object 538"/>
          <p:cNvSpPr/>
          <p:nvPr/>
        </p:nvSpPr>
        <p:spPr>
          <a:xfrm>
            <a:off x="4547677" y="5290680"/>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539" name="object 539"/>
          <p:cNvSpPr/>
          <p:nvPr/>
        </p:nvSpPr>
        <p:spPr>
          <a:xfrm>
            <a:off x="3561017" y="4880308"/>
            <a:ext cx="1045268" cy="410677"/>
          </a:xfrm>
          <a:custGeom>
            <a:avLst/>
            <a:gdLst/>
            <a:ahLst/>
            <a:cxnLst/>
            <a:rect l="l" t="t" r="r" b="b"/>
            <a:pathLst>
              <a:path w="1983104" h="779145">
                <a:moveTo>
                  <a:pt x="0" y="778554"/>
                </a:moveTo>
                <a:lnTo>
                  <a:pt x="1982763" y="778554"/>
                </a:lnTo>
                <a:lnTo>
                  <a:pt x="1982763" y="0"/>
                </a:lnTo>
                <a:lnTo>
                  <a:pt x="0" y="0"/>
                </a:lnTo>
                <a:lnTo>
                  <a:pt x="0" y="778554"/>
                </a:lnTo>
                <a:close/>
              </a:path>
            </a:pathLst>
          </a:custGeom>
          <a:solidFill>
            <a:srgbClr val="CCCCCC"/>
          </a:solidFill>
        </p:spPr>
        <p:txBody>
          <a:bodyPr wrap="square" lIns="0" tIns="0" rIns="0" bIns="0" rtlCol="0"/>
          <a:lstStyle/>
          <a:p>
            <a:endParaRPr sz="949"/>
          </a:p>
        </p:txBody>
      </p:sp>
      <p:sp>
        <p:nvSpPr>
          <p:cNvPr id="540" name="object 540"/>
          <p:cNvSpPr/>
          <p:nvPr/>
        </p:nvSpPr>
        <p:spPr>
          <a:xfrm>
            <a:off x="3561017" y="5407548"/>
            <a:ext cx="1045268" cy="58572"/>
          </a:xfrm>
          <a:custGeom>
            <a:avLst/>
            <a:gdLst/>
            <a:ahLst/>
            <a:cxnLst/>
            <a:rect l="l" t="t" r="r" b="b"/>
            <a:pathLst>
              <a:path w="1983104" h="111125">
                <a:moveTo>
                  <a:pt x="0" y="110874"/>
                </a:moveTo>
                <a:lnTo>
                  <a:pt x="1982763" y="110874"/>
                </a:lnTo>
                <a:lnTo>
                  <a:pt x="1982763" y="0"/>
                </a:lnTo>
                <a:lnTo>
                  <a:pt x="0" y="0"/>
                </a:lnTo>
                <a:lnTo>
                  <a:pt x="0" y="110874"/>
                </a:lnTo>
                <a:close/>
              </a:path>
            </a:pathLst>
          </a:custGeom>
          <a:solidFill>
            <a:srgbClr val="CCCCCC"/>
          </a:solidFill>
        </p:spPr>
        <p:txBody>
          <a:bodyPr wrap="square" lIns="0" tIns="0" rIns="0" bIns="0" rtlCol="0"/>
          <a:lstStyle/>
          <a:p>
            <a:endParaRPr sz="949"/>
          </a:p>
        </p:txBody>
      </p:sp>
      <p:sp>
        <p:nvSpPr>
          <p:cNvPr id="541" name="object 541"/>
          <p:cNvSpPr/>
          <p:nvPr/>
        </p:nvSpPr>
        <p:spPr>
          <a:xfrm>
            <a:off x="3561017" y="4880307"/>
            <a:ext cx="1045268" cy="585725"/>
          </a:xfrm>
          <a:custGeom>
            <a:avLst/>
            <a:gdLst/>
            <a:ahLst/>
            <a:cxnLst/>
            <a:rect l="l" t="t" r="r" b="b"/>
            <a:pathLst>
              <a:path w="1983104" h="1111250">
                <a:moveTo>
                  <a:pt x="0" y="1111165"/>
                </a:moveTo>
                <a:lnTo>
                  <a:pt x="1982763" y="1111165"/>
                </a:lnTo>
                <a:lnTo>
                  <a:pt x="1982763" y="0"/>
                </a:lnTo>
                <a:lnTo>
                  <a:pt x="0" y="0"/>
                </a:lnTo>
                <a:lnTo>
                  <a:pt x="0" y="1111165"/>
                </a:lnTo>
                <a:close/>
              </a:path>
            </a:pathLst>
          </a:custGeom>
          <a:ln w="4106">
            <a:solidFill>
              <a:srgbClr val="C7C7C7"/>
            </a:solidFill>
          </a:ln>
        </p:spPr>
        <p:txBody>
          <a:bodyPr wrap="square" lIns="0" tIns="0" rIns="0" bIns="0" rtlCol="0"/>
          <a:lstStyle/>
          <a:p>
            <a:endParaRPr sz="949"/>
          </a:p>
        </p:txBody>
      </p:sp>
      <p:sp>
        <p:nvSpPr>
          <p:cNvPr id="542" name="object 542"/>
          <p:cNvSpPr/>
          <p:nvPr/>
        </p:nvSpPr>
        <p:spPr>
          <a:xfrm>
            <a:off x="3502576" y="5290673"/>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solidFill>
            <a:srgbClr val="FFFFFF"/>
          </a:solidFill>
        </p:spPr>
        <p:txBody>
          <a:bodyPr wrap="square" lIns="0" tIns="0" rIns="0" bIns="0" rtlCol="0"/>
          <a:lstStyle/>
          <a:p>
            <a:endParaRPr sz="949"/>
          </a:p>
        </p:txBody>
      </p:sp>
      <p:sp>
        <p:nvSpPr>
          <p:cNvPr id="543" name="object 543"/>
          <p:cNvSpPr/>
          <p:nvPr/>
        </p:nvSpPr>
        <p:spPr>
          <a:xfrm>
            <a:off x="3502576" y="5290673"/>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ln w="4106">
            <a:solidFill>
              <a:srgbClr val="4671C4"/>
            </a:solidFill>
          </a:ln>
        </p:spPr>
        <p:txBody>
          <a:bodyPr wrap="square" lIns="0" tIns="0" rIns="0" bIns="0" rtlCol="0"/>
          <a:lstStyle/>
          <a:p>
            <a:endParaRPr sz="949"/>
          </a:p>
        </p:txBody>
      </p:sp>
      <p:sp>
        <p:nvSpPr>
          <p:cNvPr id="544" name="object 544"/>
          <p:cNvSpPr txBox="1"/>
          <p:nvPr/>
        </p:nvSpPr>
        <p:spPr>
          <a:xfrm>
            <a:off x="3825956" y="5303475"/>
            <a:ext cx="515772"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M</a:t>
            </a:r>
            <a:r>
              <a:rPr sz="606" spc="3" dirty="0">
                <a:solidFill>
                  <a:srgbClr val="222B38"/>
                </a:solidFill>
                <a:latin typeface="Arial"/>
                <a:cs typeface="Arial"/>
              </a:rPr>
              <a:t>ona</a:t>
            </a:r>
            <a:r>
              <a:rPr sz="606" spc="-5" dirty="0">
                <a:solidFill>
                  <a:srgbClr val="222B38"/>
                </a:solidFill>
                <a:latin typeface="Arial"/>
                <a:cs typeface="Arial"/>
              </a:rPr>
              <a:t> </a:t>
            </a:r>
            <a:r>
              <a:rPr sz="606" spc="5" dirty="0">
                <a:solidFill>
                  <a:srgbClr val="222B38"/>
                </a:solidFill>
                <a:latin typeface="Arial"/>
                <a:cs typeface="Arial"/>
              </a:rPr>
              <a:t>J</a:t>
            </a:r>
            <a:r>
              <a:rPr sz="606" spc="3" dirty="0">
                <a:solidFill>
                  <a:srgbClr val="222B38"/>
                </a:solidFill>
                <a:latin typeface="Arial"/>
                <a:cs typeface="Arial"/>
              </a:rPr>
              <a:t>a</a:t>
            </a:r>
            <a:r>
              <a:rPr sz="606" spc="-3" dirty="0">
                <a:solidFill>
                  <a:srgbClr val="222B38"/>
                </a:solidFill>
                <a:latin typeface="Arial"/>
                <a:cs typeface="Arial"/>
              </a:rPr>
              <a:t>c</a:t>
            </a:r>
            <a:r>
              <a:rPr sz="606" spc="5" dirty="0">
                <a:solidFill>
                  <a:srgbClr val="222B38"/>
                </a:solidFill>
                <a:latin typeface="Arial"/>
                <a:cs typeface="Arial"/>
              </a:rPr>
              <a:t>k</a:t>
            </a:r>
            <a:r>
              <a:rPr sz="606" spc="-3" dirty="0">
                <a:solidFill>
                  <a:srgbClr val="222B38"/>
                </a:solidFill>
                <a:latin typeface="Arial"/>
                <a:cs typeface="Arial"/>
              </a:rPr>
              <a:t>s</a:t>
            </a:r>
            <a:r>
              <a:rPr sz="606" spc="3" dirty="0">
                <a:solidFill>
                  <a:srgbClr val="222B38"/>
                </a:solidFill>
                <a:latin typeface="Arial"/>
                <a:cs typeface="Arial"/>
              </a:rPr>
              <a:t>on</a:t>
            </a:r>
            <a:endParaRPr sz="606">
              <a:latin typeface="Arial"/>
              <a:cs typeface="Arial"/>
            </a:endParaRPr>
          </a:p>
        </p:txBody>
      </p:sp>
      <p:sp>
        <p:nvSpPr>
          <p:cNvPr id="545" name="object 545"/>
          <p:cNvSpPr txBox="1"/>
          <p:nvPr/>
        </p:nvSpPr>
        <p:spPr>
          <a:xfrm>
            <a:off x="3648377" y="4917675"/>
            <a:ext cx="853150" cy="370935"/>
          </a:xfrm>
          <a:prstGeom prst="rect">
            <a:avLst/>
          </a:prstGeom>
        </p:spPr>
        <p:txBody>
          <a:bodyPr vert="horz" wrap="square" lIns="0" tIns="0" rIns="0" bIns="0" rtlCol="0">
            <a:spAutoFit/>
          </a:bodyPr>
          <a:lstStyle/>
          <a:p>
            <a:pPr marL="167020" marR="162668" algn="ctr">
              <a:lnSpc>
                <a:spcPct val="101299"/>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8"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L="6694" marR="2678" algn="ctr">
              <a:lnSpc>
                <a:spcPct val="101200"/>
              </a:lnSpc>
            </a:pPr>
            <a:r>
              <a:rPr sz="606" spc="3" dirty="0">
                <a:solidFill>
                  <a:srgbClr val="222B38"/>
                </a:solidFill>
                <a:latin typeface="Arial"/>
                <a:cs typeface="Arial"/>
              </a:rPr>
              <a:t>S</a:t>
            </a:r>
            <a:r>
              <a:rPr sz="606" spc="5" dirty="0">
                <a:solidFill>
                  <a:srgbClr val="222B38"/>
                </a:solidFill>
                <a:latin typeface="Arial"/>
                <a:cs typeface="Arial"/>
              </a:rPr>
              <a:t>y</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e</a:t>
            </a:r>
            <a:r>
              <a:rPr sz="606" spc="3" dirty="0">
                <a:solidFill>
                  <a:srgbClr val="222B38"/>
                </a:solidFill>
                <a:latin typeface="Arial"/>
                <a:cs typeface="Arial"/>
              </a:rPr>
              <a:t>m</a:t>
            </a:r>
            <a:r>
              <a:rPr sz="606" spc="-3" dirty="0">
                <a:solidFill>
                  <a:srgbClr val="222B38"/>
                </a:solidFill>
                <a:latin typeface="Arial"/>
                <a:cs typeface="Arial"/>
              </a:rPr>
              <a:t> </a:t>
            </a:r>
            <a:r>
              <a:rPr sz="606" dirty="0">
                <a:solidFill>
                  <a:srgbClr val="222B38"/>
                </a:solidFill>
                <a:latin typeface="Arial"/>
                <a:cs typeface="Arial"/>
              </a:rPr>
              <a:t>I</a:t>
            </a:r>
            <a:r>
              <a:rPr sz="606" spc="-5" dirty="0">
                <a:solidFill>
                  <a:srgbClr val="222B38"/>
                </a:solidFill>
                <a:latin typeface="Arial"/>
                <a:cs typeface="Arial"/>
              </a:rPr>
              <a:t>n</a:t>
            </a:r>
            <a:r>
              <a:rPr sz="606" dirty="0">
                <a:solidFill>
                  <a:srgbClr val="222B38"/>
                </a:solidFill>
                <a:latin typeface="Arial"/>
                <a:cs typeface="Arial"/>
              </a:rPr>
              <a:t>t</a:t>
            </a:r>
            <a:r>
              <a:rPr sz="606" spc="5" dirty="0">
                <a:solidFill>
                  <a:srgbClr val="222B38"/>
                </a:solidFill>
                <a:latin typeface="Arial"/>
                <a:cs typeface="Arial"/>
              </a:rPr>
              <a:t>e</a:t>
            </a:r>
            <a:r>
              <a:rPr sz="606" spc="3" dirty="0">
                <a:solidFill>
                  <a:srgbClr val="222B38"/>
                </a:solidFill>
                <a:latin typeface="Arial"/>
                <a:cs typeface="Arial"/>
              </a:rPr>
              <a:t>gr</a:t>
            </a:r>
            <a:r>
              <a:rPr sz="606" spc="-5" dirty="0">
                <a:solidFill>
                  <a:srgbClr val="222B38"/>
                </a:solidFill>
                <a:latin typeface="Arial"/>
                <a:cs typeface="Arial"/>
              </a:rPr>
              <a:t>a</a:t>
            </a:r>
            <a:r>
              <a:rPr sz="606" dirty="0">
                <a:solidFill>
                  <a:srgbClr val="222B38"/>
                </a:solidFill>
                <a:latin typeface="Arial"/>
                <a:cs typeface="Arial"/>
              </a:rPr>
              <a:t>t</a:t>
            </a:r>
            <a:r>
              <a:rPr sz="606" spc="3" dirty="0">
                <a:solidFill>
                  <a:srgbClr val="222B38"/>
                </a:solidFill>
                <a:latin typeface="Arial"/>
                <a:cs typeface="Arial"/>
              </a:rPr>
              <a:t>io</a:t>
            </a:r>
            <a:r>
              <a:rPr sz="606" spc="-5" dirty="0">
                <a:solidFill>
                  <a:srgbClr val="222B38"/>
                </a:solidFill>
                <a:latin typeface="Arial"/>
                <a:cs typeface="Arial"/>
              </a:rPr>
              <a:t>n</a:t>
            </a:r>
            <a:r>
              <a:rPr sz="606" spc="3" dirty="0">
                <a:solidFill>
                  <a:srgbClr val="222B38"/>
                </a:solidFill>
                <a:latin typeface="Arial"/>
                <a:cs typeface="Arial"/>
              </a:rPr>
              <a:t>s </a:t>
            </a:r>
            <a:r>
              <a:rPr sz="606" spc="-3" dirty="0">
                <a:solidFill>
                  <a:srgbClr val="222B38"/>
                </a:solidFill>
                <a:latin typeface="Arial"/>
                <a:cs typeface="Arial"/>
              </a:rPr>
              <a:t>a</a:t>
            </a:r>
            <a:r>
              <a:rPr sz="606" spc="3" dirty="0">
                <a:solidFill>
                  <a:srgbClr val="222B38"/>
                </a:solidFill>
                <a:latin typeface="Arial"/>
                <a:cs typeface="Arial"/>
              </a:rPr>
              <a:t>nd</a:t>
            </a:r>
            <a:r>
              <a:rPr sz="606" dirty="0">
                <a:solidFill>
                  <a:srgbClr val="222B38"/>
                </a:solidFill>
                <a:latin typeface="Arial"/>
                <a:cs typeface="Arial"/>
              </a:rPr>
              <a:t> Impl</a:t>
            </a:r>
            <a:r>
              <a:rPr sz="606" spc="-5" dirty="0">
                <a:solidFill>
                  <a:srgbClr val="222B38"/>
                </a:solidFill>
                <a:latin typeface="Arial"/>
                <a:cs typeface="Arial"/>
              </a:rPr>
              <a:t>e</a:t>
            </a:r>
            <a:r>
              <a:rPr sz="606" spc="5" dirty="0">
                <a:solidFill>
                  <a:srgbClr val="222B38"/>
                </a:solidFill>
                <a:latin typeface="Arial"/>
                <a:cs typeface="Arial"/>
              </a:rPr>
              <a:t>m</a:t>
            </a:r>
            <a:r>
              <a:rPr sz="606" spc="3" dirty="0">
                <a:solidFill>
                  <a:srgbClr val="222B38"/>
                </a:solidFill>
                <a:latin typeface="Arial"/>
                <a:cs typeface="Arial"/>
              </a:rPr>
              <a:t>e</a:t>
            </a:r>
            <a:r>
              <a:rPr sz="606" spc="-5" dirty="0">
                <a:solidFill>
                  <a:srgbClr val="222B38"/>
                </a:solidFill>
                <a:latin typeface="Arial"/>
                <a:cs typeface="Arial"/>
              </a:rPr>
              <a:t>n</a:t>
            </a:r>
            <a:r>
              <a:rPr sz="606" dirty="0">
                <a:solidFill>
                  <a:srgbClr val="222B38"/>
                </a:solidFill>
                <a:latin typeface="Arial"/>
                <a:cs typeface="Arial"/>
              </a:rPr>
              <a:t>t</a:t>
            </a:r>
            <a:r>
              <a:rPr sz="606" spc="5" dirty="0">
                <a:solidFill>
                  <a:srgbClr val="222B38"/>
                </a:solidFill>
                <a:latin typeface="Arial"/>
                <a:cs typeface="Arial"/>
              </a:rPr>
              <a:t>a</a:t>
            </a:r>
            <a:r>
              <a:rPr sz="606" dirty="0">
                <a:solidFill>
                  <a:srgbClr val="222B38"/>
                </a:solidFill>
                <a:latin typeface="Arial"/>
                <a:cs typeface="Arial"/>
              </a:rPr>
              <a:t>t</a:t>
            </a:r>
            <a:r>
              <a:rPr sz="606" spc="-5" dirty="0">
                <a:solidFill>
                  <a:srgbClr val="222B38"/>
                </a:solidFill>
                <a:latin typeface="Arial"/>
                <a:cs typeface="Arial"/>
              </a:rPr>
              <a:t>i</a:t>
            </a:r>
            <a:r>
              <a:rPr sz="606" spc="3" dirty="0">
                <a:solidFill>
                  <a:srgbClr val="222B38"/>
                </a:solidFill>
                <a:latin typeface="Arial"/>
                <a:cs typeface="Arial"/>
              </a:rPr>
              <a:t>on</a:t>
            </a:r>
            <a:endParaRPr sz="606">
              <a:latin typeface="Arial"/>
              <a:cs typeface="Arial"/>
            </a:endParaRPr>
          </a:p>
        </p:txBody>
      </p:sp>
      <p:sp>
        <p:nvSpPr>
          <p:cNvPr id="546" name="object 546"/>
          <p:cNvSpPr/>
          <p:nvPr/>
        </p:nvSpPr>
        <p:spPr>
          <a:xfrm>
            <a:off x="3502576" y="4623094"/>
            <a:ext cx="1159400" cy="160991"/>
          </a:xfrm>
          <a:custGeom>
            <a:avLst/>
            <a:gdLst/>
            <a:ahLst/>
            <a:cxnLst/>
            <a:rect l="l" t="t" r="r" b="b"/>
            <a:pathLst>
              <a:path w="2199640" h="305434">
                <a:moveTo>
                  <a:pt x="221749" y="0"/>
                </a:moveTo>
                <a:lnTo>
                  <a:pt x="0" y="0"/>
                </a:lnTo>
                <a:lnTo>
                  <a:pt x="0" y="221723"/>
                </a:lnTo>
                <a:lnTo>
                  <a:pt x="221749" y="304872"/>
                </a:lnTo>
                <a:lnTo>
                  <a:pt x="221749" y="0"/>
                </a:lnTo>
                <a:close/>
              </a:path>
              <a:path w="2199640" h="305434">
                <a:moveTo>
                  <a:pt x="2199388" y="0"/>
                </a:moveTo>
                <a:lnTo>
                  <a:pt x="1977638" y="0"/>
                </a:lnTo>
                <a:lnTo>
                  <a:pt x="1977638" y="304872"/>
                </a:lnTo>
                <a:lnTo>
                  <a:pt x="2199388" y="221723"/>
                </a:lnTo>
                <a:lnTo>
                  <a:pt x="2199388" y="0"/>
                </a:lnTo>
                <a:close/>
              </a:path>
            </a:pathLst>
          </a:custGeom>
          <a:solidFill>
            <a:srgbClr val="C9C9C9"/>
          </a:solidFill>
        </p:spPr>
        <p:txBody>
          <a:bodyPr wrap="square" lIns="0" tIns="0" rIns="0" bIns="0" rtlCol="0"/>
          <a:lstStyle/>
          <a:p>
            <a:endParaRPr sz="949"/>
          </a:p>
        </p:txBody>
      </p:sp>
      <p:sp>
        <p:nvSpPr>
          <p:cNvPr id="547" name="object 547"/>
          <p:cNvSpPr/>
          <p:nvPr/>
        </p:nvSpPr>
        <p:spPr>
          <a:xfrm>
            <a:off x="3502576" y="4623094"/>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548" name="object 548"/>
          <p:cNvSpPr/>
          <p:nvPr/>
        </p:nvSpPr>
        <p:spPr>
          <a:xfrm>
            <a:off x="4544962" y="4623094"/>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549" name="object 549"/>
          <p:cNvSpPr/>
          <p:nvPr/>
        </p:nvSpPr>
        <p:spPr>
          <a:xfrm>
            <a:off x="3561017" y="4249928"/>
            <a:ext cx="1042590" cy="548573"/>
          </a:xfrm>
          <a:custGeom>
            <a:avLst/>
            <a:gdLst/>
            <a:ahLst/>
            <a:cxnLst/>
            <a:rect l="l" t="t" r="r" b="b"/>
            <a:pathLst>
              <a:path w="1978025" h="1040765">
                <a:moveTo>
                  <a:pt x="0" y="1040577"/>
                </a:moveTo>
                <a:lnTo>
                  <a:pt x="1977638" y="1040577"/>
                </a:lnTo>
                <a:lnTo>
                  <a:pt x="1977638" y="0"/>
                </a:lnTo>
                <a:lnTo>
                  <a:pt x="0" y="0"/>
                </a:lnTo>
                <a:lnTo>
                  <a:pt x="0" y="1040577"/>
                </a:lnTo>
                <a:close/>
              </a:path>
            </a:pathLst>
          </a:custGeom>
          <a:ln w="4106">
            <a:solidFill>
              <a:srgbClr val="C7C7C7"/>
            </a:solidFill>
          </a:ln>
        </p:spPr>
        <p:txBody>
          <a:bodyPr wrap="square" lIns="0" tIns="0" rIns="0" bIns="0" rtlCol="0"/>
          <a:lstStyle/>
          <a:p>
            <a:endParaRPr sz="949"/>
          </a:p>
        </p:txBody>
      </p:sp>
      <p:sp>
        <p:nvSpPr>
          <p:cNvPr id="550" name="object 550"/>
          <p:cNvSpPr/>
          <p:nvPr/>
        </p:nvSpPr>
        <p:spPr>
          <a:xfrm>
            <a:off x="3502576" y="4623087"/>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551" name="object 551"/>
          <p:cNvSpPr/>
          <p:nvPr/>
        </p:nvSpPr>
        <p:spPr>
          <a:xfrm>
            <a:off x="3502576" y="4623087"/>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552" name="object 552"/>
          <p:cNvSpPr/>
          <p:nvPr/>
        </p:nvSpPr>
        <p:spPr>
          <a:xfrm>
            <a:off x="3502576" y="4623087"/>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ln w="4106">
            <a:solidFill>
              <a:srgbClr val="4671C4"/>
            </a:solidFill>
          </a:ln>
        </p:spPr>
        <p:txBody>
          <a:bodyPr wrap="square" lIns="0" tIns="0" rIns="0" bIns="0" rtlCol="0"/>
          <a:lstStyle/>
          <a:p>
            <a:endParaRPr sz="949"/>
          </a:p>
        </p:txBody>
      </p:sp>
      <p:sp>
        <p:nvSpPr>
          <p:cNvPr id="553" name="object 553"/>
          <p:cNvSpPr/>
          <p:nvPr/>
        </p:nvSpPr>
        <p:spPr>
          <a:xfrm>
            <a:off x="3502576" y="4623094"/>
            <a:ext cx="1159400" cy="160991"/>
          </a:xfrm>
          <a:custGeom>
            <a:avLst/>
            <a:gdLst/>
            <a:ahLst/>
            <a:cxnLst/>
            <a:rect l="l" t="t" r="r" b="b"/>
            <a:pathLst>
              <a:path w="2199640" h="305434">
                <a:moveTo>
                  <a:pt x="221749" y="0"/>
                </a:moveTo>
                <a:lnTo>
                  <a:pt x="0" y="0"/>
                </a:lnTo>
                <a:lnTo>
                  <a:pt x="0" y="221723"/>
                </a:lnTo>
                <a:lnTo>
                  <a:pt x="221749" y="304872"/>
                </a:lnTo>
                <a:lnTo>
                  <a:pt x="221749" y="0"/>
                </a:lnTo>
                <a:close/>
              </a:path>
              <a:path w="2199640" h="305434">
                <a:moveTo>
                  <a:pt x="2199388" y="0"/>
                </a:moveTo>
                <a:lnTo>
                  <a:pt x="1977638" y="0"/>
                </a:lnTo>
                <a:lnTo>
                  <a:pt x="1977638" y="304872"/>
                </a:lnTo>
                <a:lnTo>
                  <a:pt x="2199388" y="221723"/>
                </a:lnTo>
                <a:lnTo>
                  <a:pt x="2199388" y="0"/>
                </a:lnTo>
                <a:close/>
              </a:path>
            </a:pathLst>
          </a:custGeom>
          <a:solidFill>
            <a:srgbClr val="C9C9C9"/>
          </a:solidFill>
        </p:spPr>
        <p:txBody>
          <a:bodyPr wrap="square" lIns="0" tIns="0" rIns="0" bIns="0" rtlCol="0"/>
          <a:lstStyle/>
          <a:p>
            <a:endParaRPr sz="949"/>
          </a:p>
        </p:txBody>
      </p:sp>
      <p:sp>
        <p:nvSpPr>
          <p:cNvPr id="554" name="object 554"/>
          <p:cNvSpPr/>
          <p:nvPr/>
        </p:nvSpPr>
        <p:spPr>
          <a:xfrm>
            <a:off x="3502576" y="4623094"/>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555" name="object 555"/>
          <p:cNvSpPr/>
          <p:nvPr/>
        </p:nvSpPr>
        <p:spPr>
          <a:xfrm>
            <a:off x="4544962" y="4623094"/>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556" name="object 556"/>
          <p:cNvSpPr/>
          <p:nvPr/>
        </p:nvSpPr>
        <p:spPr>
          <a:xfrm>
            <a:off x="3561017" y="4249928"/>
            <a:ext cx="1042590" cy="548573"/>
          </a:xfrm>
          <a:custGeom>
            <a:avLst/>
            <a:gdLst/>
            <a:ahLst/>
            <a:cxnLst/>
            <a:rect l="l" t="t" r="r" b="b"/>
            <a:pathLst>
              <a:path w="1978025" h="1040765">
                <a:moveTo>
                  <a:pt x="0" y="1040577"/>
                </a:moveTo>
                <a:lnTo>
                  <a:pt x="1977638" y="1040577"/>
                </a:lnTo>
                <a:lnTo>
                  <a:pt x="1977638" y="0"/>
                </a:lnTo>
                <a:lnTo>
                  <a:pt x="0" y="0"/>
                </a:lnTo>
                <a:lnTo>
                  <a:pt x="0" y="1040577"/>
                </a:lnTo>
                <a:close/>
              </a:path>
            </a:pathLst>
          </a:custGeom>
          <a:ln w="4106">
            <a:solidFill>
              <a:srgbClr val="C7C7C7"/>
            </a:solidFill>
          </a:ln>
        </p:spPr>
        <p:txBody>
          <a:bodyPr wrap="square" lIns="0" tIns="0" rIns="0" bIns="0" rtlCol="0"/>
          <a:lstStyle/>
          <a:p>
            <a:endParaRPr sz="949"/>
          </a:p>
        </p:txBody>
      </p:sp>
      <p:sp>
        <p:nvSpPr>
          <p:cNvPr id="557" name="object 557"/>
          <p:cNvSpPr/>
          <p:nvPr/>
        </p:nvSpPr>
        <p:spPr>
          <a:xfrm>
            <a:off x="3502576" y="4623087"/>
            <a:ext cx="1100827" cy="117145"/>
          </a:xfrm>
          <a:custGeom>
            <a:avLst/>
            <a:gdLst/>
            <a:ahLst/>
            <a:cxnLst/>
            <a:rect l="l" t="t" r="r" b="b"/>
            <a:pathLst>
              <a:path w="2088515" h="222250">
                <a:moveTo>
                  <a:pt x="0" y="221736"/>
                </a:moveTo>
                <a:lnTo>
                  <a:pt x="2088513" y="221736"/>
                </a:lnTo>
                <a:lnTo>
                  <a:pt x="2088513" y="0"/>
                </a:lnTo>
                <a:lnTo>
                  <a:pt x="0" y="0"/>
                </a:lnTo>
                <a:lnTo>
                  <a:pt x="0" y="221736"/>
                </a:lnTo>
                <a:close/>
              </a:path>
            </a:pathLst>
          </a:custGeom>
          <a:solidFill>
            <a:srgbClr val="FFFFFF"/>
          </a:solidFill>
        </p:spPr>
        <p:txBody>
          <a:bodyPr wrap="square" lIns="0" tIns="0" rIns="0" bIns="0" rtlCol="0"/>
          <a:lstStyle/>
          <a:p>
            <a:endParaRPr sz="949"/>
          </a:p>
        </p:txBody>
      </p:sp>
      <p:sp>
        <p:nvSpPr>
          <p:cNvPr id="558" name="object 558"/>
          <p:cNvSpPr/>
          <p:nvPr/>
        </p:nvSpPr>
        <p:spPr>
          <a:xfrm>
            <a:off x="3502576" y="4623087"/>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559" name="object 559"/>
          <p:cNvSpPr/>
          <p:nvPr/>
        </p:nvSpPr>
        <p:spPr>
          <a:xfrm>
            <a:off x="3502576" y="4623087"/>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ln w="4106">
            <a:solidFill>
              <a:srgbClr val="4671C4"/>
            </a:solidFill>
          </a:ln>
        </p:spPr>
        <p:txBody>
          <a:bodyPr wrap="square" lIns="0" tIns="0" rIns="0" bIns="0" rtlCol="0"/>
          <a:lstStyle/>
          <a:p>
            <a:endParaRPr sz="949"/>
          </a:p>
        </p:txBody>
      </p:sp>
      <p:sp>
        <p:nvSpPr>
          <p:cNvPr id="560" name="object 560"/>
          <p:cNvSpPr txBox="1"/>
          <p:nvPr/>
        </p:nvSpPr>
        <p:spPr>
          <a:xfrm>
            <a:off x="3561017" y="4249928"/>
            <a:ext cx="1042590" cy="387670"/>
          </a:xfrm>
          <a:prstGeom prst="rect">
            <a:avLst/>
          </a:prstGeom>
        </p:spPr>
        <p:txBody>
          <a:bodyPr vert="horz" wrap="square" lIns="0" tIns="0" rIns="0" bIns="0" rtlCol="0">
            <a:spAutoFit/>
          </a:bodyPr>
          <a:lstStyle/>
          <a:p>
            <a:pPr marL="252705" marR="266093"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a:t>
            </a:r>
            <a:r>
              <a:rPr sz="606" spc="3" dirty="0">
                <a:solidFill>
                  <a:srgbClr val="222B38"/>
                </a:solidFill>
                <a:latin typeface="Arial"/>
                <a:cs typeface="Arial"/>
              </a:rPr>
              <a:t> D</a:t>
            </a:r>
            <a:r>
              <a:rPr sz="606" spc="-8"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R="13054" algn="ctr">
              <a:spcBef>
                <a:spcPts val="8"/>
              </a:spcBef>
            </a:pPr>
            <a:r>
              <a:rPr sz="606" spc="3" dirty="0">
                <a:solidFill>
                  <a:srgbClr val="222B38"/>
                </a:solidFill>
                <a:latin typeface="Arial"/>
                <a:cs typeface="Arial"/>
              </a:rPr>
              <a:t>Cu</a:t>
            </a:r>
            <a:r>
              <a:rPr sz="606" dirty="0">
                <a:solidFill>
                  <a:srgbClr val="222B38"/>
                </a:solidFill>
                <a:latin typeface="Arial"/>
                <a:cs typeface="Arial"/>
              </a:rPr>
              <a:t>st</a:t>
            </a:r>
            <a:r>
              <a:rPr sz="606" spc="5" dirty="0">
                <a:solidFill>
                  <a:srgbClr val="222B38"/>
                </a:solidFill>
                <a:latin typeface="Arial"/>
                <a:cs typeface="Arial"/>
              </a:rPr>
              <a:t>o</a:t>
            </a:r>
            <a:r>
              <a:rPr sz="606" spc="-3" dirty="0">
                <a:solidFill>
                  <a:srgbClr val="222B38"/>
                </a:solidFill>
                <a:latin typeface="Arial"/>
                <a:cs typeface="Arial"/>
              </a:rPr>
              <a:t>m</a:t>
            </a:r>
            <a:r>
              <a:rPr sz="606" spc="3" dirty="0">
                <a:solidFill>
                  <a:srgbClr val="222B38"/>
                </a:solidFill>
                <a:latin typeface="Arial"/>
                <a:cs typeface="Arial"/>
              </a:rPr>
              <a:t>er</a:t>
            </a:r>
            <a:r>
              <a:rPr sz="606" dirty="0">
                <a:solidFill>
                  <a:srgbClr val="222B38"/>
                </a:solidFill>
                <a:latin typeface="Arial"/>
                <a:cs typeface="Arial"/>
              </a:rPr>
              <a:t> </a:t>
            </a:r>
            <a:r>
              <a:rPr sz="606" spc="3" dirty="0">
                <a:solidFill>
                  <a:srgbClr val="222B38"/>
                </a:solidFill>
                <a:latin typeface="Arial"/>
                <a:cs typeface="Arial"/>
              </a:rPr>
              <a:t>Con</a:t>
            </a:r>
            <a:r>
              <a:rPr sz="606" spc="-8" dirty="0">
                <a:solidFill>
                  <a:srgbClr val="222B38"/>
                </a:solidFill>
                <a:latin typeface="Arial"/>
                <a:cs typeface="Arial"/>
              </a:rPr>
              <a:t>t</a:t>
            </a:r>
            <a:r>
              <a:rPr sz="606" spc="3" dirty="0">
                <a:solidFill>
                  <a:srgbClr val="222B38"/>
                </a:solidFill>
                <a:latin typeface="Arial"/>
                <a:cs typeface="Arial"/>
              </a:rPr>
              <a:t>a</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 </a:t>
            </a:r>
            <a:r>
              <a:rPr sz="606" spc="3" dirty="0">
                <a:solidFill>
                  <a:srgbClr val="222B38"/>
                </a:solidFill>
                <a:latin typeface="Arial"/>
                <a:cs typeface="Arial"/>
              </a:rPr>
              <a:t>Cent</a:t>
            </a:r>
            <a:r>
              <a:rPr sz="606" spc="-3" dirty="0">
                <a:solidFill>
                  <a:srgbClr val="222B38"/>
                </a:solidFill>
                <a:latin typeface="Arial"/>
                <a:cs typeface="Arial"/>
              </a:rPr>
              <a:t>e</a:t>
            </a:r>
            <a:r>
              <a:rPr sz="606" dirty="0">
                <a:solidFill>
                  <a:srgbClr val="222B38"/>
                </a:solidFill>
                <a:latin typeface="Arial"/>
                <a:cs typeface="Arial"/>
              </a:rPr>
              <a:t>r</a:t>
            </a:r>
            <a:endParaRPr sz="606">
              <a:latin typeface="Arial"/>
              <a:cs typeface="Arial"/>
            </a:endParaRPr>
          </a:p>
          <a:p>
            <a:pPr algn="ctr">
              <a:spcBef>
                <a:spcPts val="100"/>
              </a:spcBef>
            </a:pPr>
            <a:r>
              <a:rPr sz="606" spc="3" dirty="0">
                <a:solidFill>
                  <a:srgbClr val="222B38"/>
                </a:solidFill>
                <a:latin typeface="Arial"/>
                <a:cs typeface="Arial"/>
              </a:rPr>
              <a:t>Ni</a:t>
            </a:r>
            <a:r>
              <a:rPr sz="606" dirty="0">
                <a:solidFill>
                  <a:srgbClr val="222B38"/>
                </a:solidFill>
                <a:latin typeface="Arial"/>
                <a:cs typeface="Arial"/>
              </a:rPr>
              <a:t>xie</a:t>
            </a:r>
            <a:r>
              <a:rPr sz="606" spc="3" dirty="0">
                <a:solidFill>
                  <a:srgbClr val="222B38"/>
                </a:solidFill>
                <a:latin typeface="Arial"/>
                <a:cs typeface="Arial"/>
              </a:rPr>
              <a:t> A</a:t>
            </a:r>
            <a:r>
              <a:rPr sz="606" spc="-3" dirty="0">
                <a:solidFill>
                  <a:srgbClr val="222B38"/>
                </a:solidFill>
                <a:latin typeface="Arial"/>
                <a:cs typeface="Arial"/>
              </a:rPr>
              <a:t>n</a:t>
            </a:r>
            <a:r>
              <a:rPr sz="606" spc="3" dirty="0">
                <a:solidFill>
                  <a:srgbClr val="222B38"/>
                </a:solidFill>
                <a:latin typeface="Arial"/>
                <a:cs typeface="Arial"/>
              </a:rPr>
              <a:t>n Gu</a:t>
            </a:r>
            <a:r>
              <a:rPr sz="606" spc="-3" dirty="0">
                <a:solidFill>
                  <a:srgbClr val="222B38"/>
                </a:solidFill>
                <a:latin typeface="Arial"/>
                <a:cs typeface="Arial"/>
              </a:rPr>
              <a:t>m</a:t>
            </a:r>
            <a:r>
              <a:rPr sz="606" spc="3" dirty="0">
                <a:solidFill>
                  <a:srgbClr val="222B38"/>
                </a:solidFill>
                <a:latin typeface="Arial"/>
                <a:cs typeface="Arial"/>
              </a:rPr>
              <a:t>bs</a:t>
            </a:r>
            <a:endParaRPr sz="606">
              <a:latin typeface="Arial"/>
              <a:cs typeface="Arial"/>
            </a:endParaRPr>
          </a:p>
        </p:txBody>
      </p:sp>
      <p:sp>
        <p:nvSpPr>
          <p:cNvPr id="561" name="object 561"/>
          <p:cNvSpPr/>
          <p:nvPr/>
        </p:nvSpPr>
        <p:spPr>
          <a:xfrm>
            <a:off x="3502576" y="4623094"/>
            <a:ext cx="1159400" cy="160991"/>
          </a:xfrm>
          <a:custGeom>
            <a:avLst/>
            <a:gdLst/>
            <a:ahLst/>
            <a:cxnLst/>
            <a:rect l="l" t="t" r="r" b="b"/>
            <a:pathLst>
              <a:path w="2199640" h="305434">
                <a:moveTo>
                  <a:pt x="221749" y="0"/>
                </a:moveTo>
                <a:lnTo>
                  <a:pt x="0" y="0"/>
                </a:lnTo>
                <a:lnTo>
                  <a:pt x="0" y="221723"/>
                </a:lnTo>
                <a:lnTo>
                  <a:pt x="221749" y="304872"/>
                </a:lnTo>
                <a:lnTo>
                  <a:pt x="221749" y="0"/>
                </a:lnTo>
                <a:close/>
              </a:path>
              <a:path w="2199640" h="305434">
                <a:moveTo>
                  <a:pt x="2199388" y="0"/>
                </a:moveTo>
                <a:lnTo>
                  <a:pt x="1977638" y="0"/>
                </a:lnTo>
                <a:lnTo>
                  <a:pt x="1977638" y="304872"/>
                </a:lnTo>
                <a:lnTo>
                  <a:pt x="2199388" y="221723"/>
                </a:lnTo>
                <a:lnTo>
                  <a:pt x="2199388" y="0"/>
                </a:lnTo>
                <a:close/>
              </a:path>
            </a:pathLst>
          </a:custGeom>
          <a:solidFill>
            <a:srgbClr val="C9C9C9"/>
          </a:solidFill>
        </p:spPr>
        <p:txBody>
          <a:bodyPr wrap="square" lIns="0" tIns="0" rIns="0" bIns="0" rtlCol="0"/>
          <a:lstStyle/>
          <a:p>
            <a:endParaRPr sz="949"/>
          </a:p>
        </p:txBody>
      </p:sp>
      <p:sp>
        <p:nvSpPr>
          <p:cNvPr id="562" name="object 562"/>
          <p:cNvSpPr/>
          <p:nvPr/>
        </p:nvSpPr>
        <p:spPr>
          <a:xfrm>
            <a:off x="3502576" y="4623094"/>
            <a:ext cx="117145" cy="160991"/>
          </a:xfrm>
          <a:custGeom>
            <a:avLst/>
            <a:gdLst/>
            <a:ahLst/>
            <a:cxnLst/>
            <a:rect l="l" t="t" r="r" b="b"/>
            <a:pathLst>
              <a:path w="222250" h="305434">
                <a:moveTo>
                  <a:pt x="221749" y="0"/>
                </a:moveTo>
                <a:lnTo>
                  <a:pt x="0" y="0"/>
                </a:lnTo>
                <a:lnTo>
                  <a:pt x="0" y="221723"/>
                </a:lnTo>
                <a:lnTo>
                  <a:pt x="221749" y="304872"/>
                </a:lnTo>
                <a:lnTo>
                  <a:pt x="221749" y="0"/>
                </a:lnTo>
                <a:close/>
              </a:path>
            </a:pathLst>
          </a:custGeom>
          <a:ln w="4106">
            <a:solidFill>
              <a:srgbClr val="254379"/>
            </a:solidFill>
          </a:ln>
        </p:spPr>
        <p:txBody>
          <a:bodyPr wrap="square" lIns="0" tIns="0" rIns="0" bIns="0" rtlCol="0"/>
          <a:lstStyle/>
          <a:p>
            <a:endParaRPr sz="949"/>
          </a:p>
        </p:txBody>
      </p:sp>
      <p:sp>
        <p:nvSpPr>
          <p:cNvPr id="563" name="object 563"/>
          <p:cNvSpPr/>
          <p:nvPr/>
        </p:nvSpPr>
        <p:spPr>
          <a:xfrm>
            <a:off x="4544962" y="4623094"/>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564" name="object 564"/>
          <p:cNvSpPr/>
          <p:nvPr/>
        </p:nvSpPr>
        <p:spPr>
          <a:xfrm>
            <a:off x="3561017" y="4249929"/>
            <a:ext cx="1042590" cy="373190"/>
          </a:xfrm>
          <a:custGeom>
            <a:avLst/>
            <a:gdLst/>
            <a:ahLst/>
            <a:cxnLst/>
            <a:rect l="l" t="t" r="r" b="b"/>
            <a:pathLst>
              <a:path w="1978025" h="708025">
                <a:moveTo>
                  <a:pt x="0" y="707966"/>
                </a:moveTo>
                <a:lnTo>
                  <a:pt x="1977638" y="707966"/>
                </a:lnTo>
                <a:lnTo>
                  <a:pt x="1977638" y="0"/>
                </a:lnTo>
                <a:lnTo>
                  <a:pt x="0" y="0"/>
                </a:lnTo>
                <a:lnTo>
                  <a:pt x="0" y="707966"/>
                </a:lnTo>
                <a:close/>
              </a:path>
            </a:pathLst>
          </a:custGeom>
          <a:solidFill>
            <a:srgbClr val="CCCCCC"/>
          </a:solidFill>
        </p:spPr>
        <p:txBody>
          <a:bodyPr wrap="square" lIns="0" tIns="0" rIns="0" bIns="0" rtlCol="0"/>
          <a:lstStyle/>
          <a:p>
            <a:endParaRPr sz="949"/>
          </a:p>
        </p:txBody>
      </p:sp>
      <p:sp>
        <p:nvSpPr>
          <p:cNvPr id="565" name="object 565"/>
          <p:cNvSpPr/>
          <p:nvPr/>
        </p:nvSpPr>
        <p:spPr>
          <a:xfrm>
            <a:off x="3561017" y="4739962"/>
            <a:ext cx="1042590" cy="58572"/>
          </a:xfrm>
          <a:custGeom>
            <a:avLst/>
            <a:gdLst/>
            <a:ahLst/>
            <a:cxnLst/>
            <a:rect l="l" t="t" r="r" b="b"/>
            <a:pathLst>
              <a:path w="1978025" h="111125">
                <a:moveTo>
                  <a:pt x="0" y="110874"/>
                </a:moveTo>
                <a:lnTo>
                  <a:pt x="1977638" y="110874"/>
                </a:lnTo>
                <a:lnTo>
                  <a:pt x="1977638" y="0"/>
                </a:lnTo>
                <a:lnTo>
                  <a:pt x="0" y="0"/>
                </a:lnTo>
                <a:lnTo>
                  <a:pt x="0" y="110874"/>
                </a:lnTo>
                <a:close/>
              </a:path>
            </a:pathLst>
          </a:custGeom>
          <a:solidFill>
            <a:srgbClr val="CCCCCC"/>
          </a:solidFill>
        </p:spPr>
        <p:txBody>
          <a:bodyPr wrap="square" lIns="0" tIns="0" rIns="0" bIns="0" rtlCol="0"/>
          <a:lstStyle/>
          <a:p>
            <a:endParaRPr sz="949"/>
          </a:p>
        </p:txBody>
      </p:sp>
      <p:sp>
        <p:nvSpPr>
          <p:cNvPr id="566" name="object 566"/>
          <p:cNvSpPr/>
          <p:nvPr/>
        </p:nvSpPr>
        <p:spPr>
          <a:xfrm>
            <a:off x="3561017" y="4249928"/>
            <a:ext cx="1042590" cy="548573"/>
          </a:xfrm>
          <a:custGeom>
            <a:avLst/>
            <a:gdLst/>
            <a:ahLst/>
            <a:cxnLst/>
            <a:rect l="l" t="t" r="r" b="b"/>
            <a:pathLst>
              <a:path w="1978025" h="1040765">
                <a:moveTo>
                  <a:pt x="0" y="1040577"/>
                </a:moveTo>
                <a:lnTo>
                  <a:pt x="1977638" y="1040577"/>
                </a:lnTo>
                <a:lnTo>
                  <a:pt x="1977638" y="0"/>
                </a:lnTo>
                <a:lnTo>
                  <a:pt x="0" y="0"/>
                </a:lnTo>
                <a:lnTo>
                  <a:pt x="0" y="1040577"/>
                </a:lnTo>
                <a:close/>
              </a:path>
            </a:pathLst>
          </a:custGeom>
          <a:ln w="4106">
            <a:solidFill>
              <a:srgbClr val="C7C7C7"/>
            </a:solidFill>
          </a:ln>
        </p:spPr>
        <p:txBody>
          <a:bodyPr wrap="square" lIns="0" tIns="0" rIns="0" bIns="0" rtlCol="0"/>
          <a:lstStyle/>
          <a:p>
            <a:endParaRPr sz="949"/>
          </a:p>
        </p:txBody>
      </p:sp>
      <p:sp>
        <p:nvSpPr>
          <p:cNvPr id="567" name="object 567"/>
          <p:cNvSpPr/>
          <p:nvPr/>
        </p:nvSpPr>
        <p:spPr>
          <a:xfrm>
            <a:off x="3502576" y="4623087"/>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solidFill>
            <a:srgbClr val="FFFFFF"/>
          </a:solidFill>
        </p:spPr>
        <p:txBody>
          <a:bodyPr wrap="square" lIns="0" tIns="0" rIns="0" bIns="0" rtlCol="0"/>
          <a:lstStyle/>
          <a:p>
            <a:endParaRPr sz="949"/>
          </a:p>
        </p:txBody>
      </p:sp>
      <p:sp>
        <p:nvSpPr>
          <p:cNvPr id="568" name="object 568"/>
          <p:cNvSpPr/>
          <p:nvPr/>
        </p:nvSpPr>
        <p:spPr>
          <a:xfrm>
            <a:off x="3502576" y="4623087"/>
            <a:ext cx="1159400" cy="117145"/>
          </a:xfrm>
          <a:custGeom>
            <a:avLst/>
            <a:gdLst/>
            <a:ahLst/>
            <a:cxnLst/>
            <a:rect l="l" t="t" r="r" b="b"/>
            <a:pathLst>
              <a:path w="2199640" h="222250">
                <a:moveTo>
                  <a:pt x="0" y="221736"/>
                </a:moveTo>
                <a:lnTo>
                  <a:pt x="2199362" y="221736"/>
                </a:lnTo>
                <a:lnTo>
                  <a:pt x="2199362" y="0"/>
                </a:lnTo>
                <a:lnTo>
                  <a:pt x="0" y="0"/>
                </a:lnTo>
                <a:lnTo>
                  <a:pt x="0" y="221736"/>
                </a:lnTo>
                <a:close/>
              </a:path>
            </a:pathLst>
          </a:custGeom>
          <a:ln w="4106">
            <a:solidFill>
              <a:srgbClr val="4671C4"/>
            </a:solidFill>
          </a:ln>
        </p:spPr>
        <p:txBody>
          <a:bodyPr wrap="square" lIns="0" tIns="0" rIns="0" bIns="0" rtlCol="0"/>
          <a:lstStyle/>
          <a:p>
            <a:endParaRPr sz="949"/>
          </a:p>
        </p:txBody>
      </p:sp>
      <p:sp>
        <p:nvSpPr>
          <p:cNvPr id="569" name="object 569"/>
          <p:cNvSpPr txBox="1"/>
          <p:nvPr/>
        </p:nvSpPr>
        <p:spPr>
          <a:xfrm>
            <a:off x="3772696" y="4635779"/>
            <a:ext cx="619529"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Ni</a:t>
            </a:r>
            <a:r>
              <a:rPr sz="606" dirty="0">
                <a:solidFill>
                  <a:srgbClr val="222B38"/>
                </a:solidFill>
                <a:latin typeface="Arial"/>
                <a:cs typeface="Arial"/>
              </a:rPr>
              <a:t>xie</a:t>
            </a:r>
            <a:r>
              <a:rPr sz="606" spc="3" dirty="0">
                <a:solidFill>
                  <a:srgbClr val="222B38"/>
                </a:solidFill>
                <a:latin typeface="Arial"/>
                <a:cs typeface="Arial"/>
              </a:rPr>
              <a:t> A</a:t>
            </a:r>
            <a:r>
              <a:rPr sz="606" spc="-3" dirty="0">
                <a:solidFill>
                  <a:srgbClr val="222B38"/>
                </a:solidFill>
                <a:latin typeface="Arial"/>
                <a:cs typeface="Arial"/>
              </a:rPr>
              <a:t>n</a:t>
            </a:r>
            <a:r>
              <a:rPr sz="606" spc="3" dirty="0">
                <a:solidFill>
                  <a:srgbClr val="222B38"/>
                </a:solidFill>
                <a:latin typeface="Arial"/>
                <a:cs typeface="Arial"/>
              </a:rPr>
              <a:t>n Gu</a:t>
            </a:r>
            <a:r>
              <a:rPr sz="606" spc="-3" dirty="0">
                <a:solidFill>
                  <a:srgbClr val="222B38"/>
                </a:solidFill>
                <a:latin typeface="Arial"/>
                <a:cs typeface="Arial"/>
              </a:rPr>
              <a:t>m</a:t>
            </a:r>
            <a:r>
              <a:rPr sz="606" spc="3" dirty="0">
                <a:solidFill>
                  <a:srgbClr val="222B38"/>
                </a:solidFill>
                <a:latin typeface="Arial"/>
                <a:cs typeface="Arial"/>
              </a:rPr>
              <a:t>bs</a:t>
            </a:r>
            <a:endParaRPr sz="606">
              <a:latin typeface="Arial"/>
              <a:cs typeface="Arial"/>
            </a:endParaRPr>
          </a:p>
        </p:txBody>
      </p:sp>
      <p:sp>
        <p:nvSpPr>
          <p:cNvPr id="570" name="object 570"/>
          <p:cNvSpPr txBox="1"/>
          <p:nvPr/>
        </p:nvSpPr>
        <p:spPr>
          <a:xfrm>
            <a:off x="3625424" y="4343548"/>
            <a:ext cx="896326" cy="281616"/>
          </a:xfrm>
          <a:prstGeom prst="rect">
            <a:avLst/>
          </a:prstGeom>
        </p:spPr>
        <p:txBody>
          <a:bodyPr vert="horz" wrap="square" lIns="0" tIns="0" rIns="0" bIns="0" rtlCol="0">
            <a:spAutoFit/>
          </a:bodyPr>
          <a:lstStyle/>
          <a:p>
            <a:pPr marL="188441" marR="184090"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a:t>
            </a:r>
            <a:r>
              <a:rPr sz="606" spc="3" dirty="0">
                <a:solidFill>
                  <a:srgbClr val="222B38"/>
                </a:solidFill>
                <a:latin typeface="Arial"/>
                <a:cs typeface="Arial"/>
              </a:rPr>
              <a:t> D</a:t>
            </a:r>
            <a:r>
              <a:rPr sz="606" spc="-8"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algn="ctr">
              <a:spcBef>
                <a:spcPts val="8"/>
              </a:spcBef>
            </a:pPr>
            <a:r>
              <a:rPr sz="606" spc="3" dirty="0">
                <a:solidFill>
                  <a:srgbClr val="222B38"/>
                </a:solidFill>
                <a:latin typeface="Arial"/>
                <a:cs typeface="Arial"/>
              </a:rPr>
              <a:t>Cu</a:t>
            </a:r>
            <a:r>
              <a:rPr sz="606" dirty="0">
                <a:solidFill>
                  <a:srgbClr val="222B38"/>
                </a:solidFill>
                <a:latin typeface="Arial"/>
                <a:cs typeface="Arial"/>
              </a:rPr>
              <a:t>st</a:t>
            </a:r>
            <a:r>
              <a:rPr sz="606" spc="5" dirty="0">
                <a:solidFill>
                  <a:srgbClr val="222B38"/>
                </a:solidFill>
                <a:latin typeface="Arial"/>
                <a:cs typeface="Arial"/>
              </a:rPr>
              <a:t>o</a:t>
            </a:r>
            <a:r>
              <a:rPr sz="606" spc="-3" dirty="0">
                <a:solidFill>
                  <a:srgbClr val="222B38"/>
                </a:solidFill>
                <a:latin typeface="Arial"/>
                <a:cs typeface="Arial"/>
              </a:rPr>
              <a:t>m</a:t>
            </a:r>
            <a:r>
              <a:rPr sz="606" spc="3" dirty="0">
                <a:solidFill>
                  <a:srgbClr val="222B38"/>
                </a:solidFill>
                <a:latin typeface="Arial"/>
                <a:cs typeface="Arial"/>
              </a:rPr>
              <a:t>er</a:t>
            </a:r>
            <a:r>
              <a:rPr sz="606" dirty="0">
                <a:solidFill>
                  <a:srgbClr val="222B38"/>
                </a:solidFill>
                <a:latin typeface="Arial"/>
                <a:cs typeface="Arial"/>
              </a:rPr>
              <a:t> </a:t>
            </a:r>
            <a:r>
              <a:rPr sz="606" spc="3" dirty="0">
                <a:solidFill>
                  <a:srgbClr val="222B38"/>
                </a:solidFill>
                <a:latin typeface="Arial"/>
                <a:cs typeface="Arial"/>
              </a:rPr>
              <a:t>Con</a:t>
            </a:r>
            <a:r>
              <a:rPr sz="606" spc="-8" dirty="0">
                <a:solidFill>
                  <a:srgbClr val="222B38"/>
                </a:solidFill>
                <a:latin typeface="Arial"/>
                <a:cs typeface="Arial"/>
              </a:rPr>
              <a:t>t</a:t>
            </a:r>
            <a:r>
              <a:rPr sz="606" spc="3" dirty="0">
                <a:solidFill>
                  <a:srgbClr val="222B38"/>
                </a:solidFill>
                <a:latin typeface="Arial"/>
                <a:cs typeface="Arial"/>
              </a:rPr>
              <a:t>a</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 </a:t>
            </a:r>
            <a:r>
              <a:rPr sz="606" spc="3" dirty="0">
                <a:solidFill>
                  <a:srgbClr val="222B38"/>
                </a:solidFill>
                <a:latin typeface="Arial"/>
                <a:cs typeface="Arial"/>
              </a:rPr>
              <a:t>Cent</a:t>
            </a:r>
            <a:r>
              <a:rPr sz="606" spc="-3" dirty="0">
                <a:solidFill>
                  <a:srgbClr val="222B38"/>
                </a:solidFill>
                <a:latin typeface="Arial"/>
                <a:cs typeface="Arial"/>
              </a:rPr>
              <a:t>e</a:t>
            </a:r>
            <a:r>
              <a:rPr sz="606" dirty="0">
                <a:solidFill>
                  <a:srgbClr val="222B38"/>
                </a:solidFill>
                <a:latin typeface="Arial"/>
                <a:cs typeface="Arial"/>
              </a:rPr>
              <a:t>r</a:t>
            </a:r>
            <a:endParaRPr sz="606">
              <a:latin typeface="Arial"/>
              <a:cs typeface="Arial"/>
            </a:endParaRPr>
          </a:p>
        </p:txBody>
      </p:sp>
      <p:sp>
        <p:nvSpPr>
          <p:cNvPr id="571" name="object 571"/>
          <p:cNvSpPr/>
          <p:nvPr/>
        </p:nvSpPr>
        <p:spPr>
          <a:xfrm>
            <a:off x="3502576" y="6485464"/>
            <a:ext cx="1162078" cy="160991"/>
          </a:xfrm>
          <a:custGeom>
            <a:avLst/>
            <a:gdLst/>
            <a:ahLst/>
            <a:cxnLst/>
            <a:rect l="l" t="t" r="r" b="b"/>
            <a:pathLst>
              <a:path w="2204720" h="305434">
                <a:moveTo>
                  <a:pt x="221749" y="0"/>
                </a:moveTo>
                <a:lnTo>
                  <a:pt x="0" y="0"/>
                </a:lnTo>
                <a:lnTo>
                  <a:pt x="0" y="221749"/>
                </a:lnTo>
                <a:lnTo>
                  <a:pt x="221749" y="304899"/>
                </a:lnTo>
                <a:lnTo>
                  <a:pt x="221749" y="0"/>
                </a:lnTo>
                <a:close/>
              </a:path>
              <a:path w="2204720" h="305434">
                <a:moveTo>
                  <a:pt x="2204513" y="0"/>
                </a:moveTo>
                <a:lnTo>
                  <a:pt x="1982789" y="0"/>
                </a:lnTo>
                <a:lnTo>
                  <a:pt x="1982789" y="304899"/>
                </a:lnTo>
                <a:lnTo>
                  <a:pt x="2204513" y="221749"/>
                </a:lnTo>
                <a:lnTo>
                  <a:pt x="2204513" y="0"/>
                </a:lnTo>
                <a:close/>
              </a:path>
            </a:pathLst>
          </a:custGeom>
          <a:solidFill>
            <a:srgbClr val="C9C9C9"/>
          </a:solidFill>
        </p:spPr>
        <p:txBody>
          <a:bodyPr wrap="square" lIns="0" tIns="0" rIns="0" bIns="0" rtlCol="0"/>
          <a:lstStyle/>
          <a:p>
            <a:endParaRPr sz="949"/>
          </a:p>
        </p:txBody>
      </p:sp>
      <p:sp>
        <p:nvSpPr>
          <p:cNvPr id="572" name="object 572"/>
          <p:cNvSpPr/>
          <p:nvPr/>
        </p:nvSpPr>
        <p:spPr>
          <a:xfrm>
            <a:off x="3502576" y="6485464"/>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573" name="object 573"/>
          <p:cNvSpPr/>
          <p:nvPr/>
        </p:nvSpPr>
        <p:spPr>
          <a:xfrm>
            <a:off x="4547677" y="6485464"/>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574" name="object 574"/>
          <p:cNvSpPr/>
          <p:nvPr/>
        </p:nvSpPr>
        <p:spPr>
          <a:xfrm>
            <a:off x="3561017" y="6602346"/>
            <a:ext cx="0" cy="58572"/>
          </a:xfrm>
          <a:custGeom>
            <a:avLst/>
            <a:gdLst/>
            <a:ahLst/>
            <a:cxnLst/>
            <a:rect l="l" t="t" r="r" b="b"/>
            <a:pathLst>
              <a:path h="111125">
                <a:moveTo>
                  <a:pt x="0" y="110848"/>
                </a:moveTo>
                <a:lnTo>
                  <a:pt x="0" y="0"/>
                </a:lnTo>
                <a:lnTo>
                  <a:pt x="0" y="110848"/>
                </a:lnTo>
                <a:close/>
              </a:path>
            </a:pathLst>
          </a:custGeom>
          <a:solidFill>
            <a:srgbClr val="CCCCCC"/>
          </a:solidFill>
        </p:spPr>
        <p:txBody>
          <a:bodyPr wrap="square" lIns="0" tIns="0" rIns="0" bIns="0" rtlCol="0"/>
          <a:lstStyle/>
          <a:p>
            <a:endParaRPr sz="949"/>
          </a:p>
        </p:txBody>
      </p:sp>
      <p:sp>
        <p:nvSpPr>
          <p:cNvPr id="575" name="object 575"/>
          <p:cNvSpPr/>
          <p:nvPr/>
        </p:nvSpPr>
        <p:spPr>
          <a:xfrm>
            <a:off x="3561017" y="6199203"/>
            <a:ext cx="1045268" cy="461886"/>
          </a:xfrm>
          <a:custGeom>
            <a:avLst/>
            <a:gdLst/>
            <a:ahLst/>
            <a:cxnLst/>
            <a:rect l="l" t="t" r="r" b="b"/>
            <a:pathLst>
              <a:path w="1983104" h="876300">
                <a:moveTo>
                  <a:pt x="0" y="875697"/>
                </a:moveTo>
                <a:lnTo>
                  <a:pt x="1982763" y="875697"/>
                </a:lnTo>
                <a:lnTo>
                  <a:pt x="1982763" y="0"/>
                </a:lnTo>
                <a:lnTo>
                  <a:pt x="0" y="0"/>
                </a:lnTo>
                <a:lnTo>
                  <a:pt x="0" y="875697"/>
                </a:lnTo>
                <a:close/>
              </a:path>
            </a:pathLst>
          </a:custGeom>
          <a:ln w="4106">
            <a:solidFill>
              <a:srgbClr val="C7C7C7"/>
            </a:solidFill>
          </a:ln>
        </p:spPr>
        <p:txBody>
          <a:bodyPr wrap="square" lIns="0" tIns="0" rIns="0" bIns="0" rtlCol="0"/>
          <a:lstStyle/>
          <a:p>
            <a:endParaRPr sz="949"/>
          </a:p>
        </p:txBody>
      </p:sp>
      <p:sp>
        <p:nvSpPr>
          <p:cNvPr id="576" name="object 576"/>
          <p:cNvSpPr/>
          <p:nvPr/>
        </p:nvSpPr>
        <p:spPr>
          <a:xfrm>
            <a:off x="3502576" y="6485471"/>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ln w="4106">
            <a:solidFill>
              <a:srgbClr val="4671C4"/>
            </a:solidFill>
          </a:ln>
        </p:spPr>
        <p:txBody>
          <a:bodyPr wrap="square" lIns="0" tIns="0" rIns="0" bIns="0" rtlCol="0"/>
          <a:lstStyle/>
          <a:p>
            <a:endParaRPr sz="949"/>
          </a:p>
        </p:txBody>
      </p:sp>
      <p:sp>
        <p:nvSpPr>
          <p:cNvPr id="577" name="object 577"/>
          <p:cNvSpPr/>
          <p:nvPr/>
        </p:nvSpPr>
        <p:spPr>
          <a:xfrm>
            <a:off x="3502576" y="6485464"/>
            <a:ext cx="1162078" cy="160991"/>
          </a:xfrm>
          <a:custGeom>
            <a:avLst/>
            <a:gdLst/>
            <a:ahLst/>
            <a:cxnLst/>
            <a:rect l="l" t="t" r="r" b="b"/>
            <a:pathLst>
              <a:path w="2204720" h="305434">
                <a:moveTo>
                  <a:pt x="221749" y="0"/>
                </a:moveTo>
                <a:lnTo>
                  <a:pt x="0" y="0"/>
                </a:lnTo>
                <a:lnTo>
                  <a:pt x="0" y="221749"/>
                </a:lnTo>
                <a:lnTo>
                  <a:pt x="221749" y="304899"/>
                </a:lnTo>
                <a:lnTo>
                  <a:pt x="221749" y="0"/>
                </a:lnTo>
                <a:close/>
              </a:path>
              <a:path w="2204720" h="305434">
                <a:moveTo>
                  <a:pt x="2204513" y="0"/>
                </a:moveTo>
                <a:lnTo>
                  <a:pt x="1982789" y="0"/>
                </a:lnTo>
                <a:lnTo>
                  <a:pt x="1982789" y="304899"/>
                </a:lnTo>
                <a:lnTo>
                  <a:pt x="2204513" y="221749"/>
                </a:lnTo>
                <a:lnTo>
                  <a:pt x="2204513" y="0"/>
                </a:lnTo>
                <a:close/>
              </a:path>
            </a:pathLst>
          </a:custGeom>
          <a:solidFill>
            <a:srgbClr val="C9C9C9"/>
          </a:solidFill>
        </p:spPr>
        <p:txBody>
          <a:bodyPr wrap="square" lIns="0" tIns="0" rIns="0" bIns="0" rtlCol="0"/>
          <a:lstStyle/>
          <a:p>
            <a:endParaRPr sz="949"/>
          </a:p>
        </p:txBody>
      </p:sp>
      <p:sp>
        <p:nvSpPr>
          <p:cNvPr id="578" name="object 578"/>
          <p:cNvSpPr/>
          <p:nvPr/>
        </p:nvSpPr>
        <p:spPr>
          <a:xfrm>
            <a:off x="3502576" y="6485464"/>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579" name="object 579"/>
          <p:cNvSpPr/>
          <p:nvPr/>
        </p:nvSpPr>
        <p:spPr>
          <a:xfrm>
            <a:off x="4547677" y="6485464"/>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580" name="object 580"/>
          <p:cNvSpPr/>
          <p:nvPr/>
        </p:nvSpPr>
        <p:spPr>
          <a:xfrm>
            <a:off x="3561017" y="6602346"/>
            <a:ext cx="0" cy="58572"/>
          </a:xfrm>
          <a:custGeom>
            <a:avLst/>
            <a:gdLst/>
            <a:ahLst/>
            <a:cxnLst/>
            <a:rect l="l" t="t" r="r" b="b"/>
            <a:pathLst>
              <a:path h="111125">
                <a:moveTo>
                  <a:pt x="0" y="110848"/>
                </a:moveTo>
                <a:lnTo>
                  <a:pt x="0" y="0"/>
                </a:lnTo>
                <a:lnTo>
                  <a:pt x="0" y="110848"/>
                </a:lnTo>
                <a:close/>
              </a:path>
            </a:pathLst>
          </a:custGeom>
          <a:solidFill>
            <a:srgbClr val="CCCCCC"/>
          </a:solidFill>
        </p:spPr>
        <p:txBody>
          <a:bodyPr wrap="square" lIns="0" tIns="0" rIns="0" bIns="0" rtlCol="0"/>
          <a:lstStyle/>
          <a:p>
            <a:endParaRPr sz="949"/>
          </a:p>
        </p:txBody>
      </p:sp>
      <p:sp>
        <p:nvSpPr>
          <p:cNvPr id="581" name="object 581"/>
          <p:cNvSpPr/>
          <p:nvPr/>
        </p:nvSpPr>
        <p:spPr>
          <a:xfrm>
            <a:off x="3561017" y="6199203"/>
            <a:ext cx="1045268" cy="461886"/>
          </a:xfrm>
          <a:custGeom>
            <a:avLst/>
            <a:gdLst/>
            <a:ahLst/>
            <a:cxnLst/>
            <a:rect l="l" t="t" r="r" b="b"/>
            <a:pathLst>
              <a:path w="1983104" h="876300">
                <a:moveTo>
                  <a:pt x="0" y="875697"/>
                </a:moveTo>
                <a:lnTo>
                  <a:pt x="1982763" y="875697"/>
                </a:lnTo>
                <a:lnTo>
                  <a:pt x="1982763" y="0"/>
                </a:lnTo>
                <a:lnTo>
                  <a:pt x="0" y="0"/>
                </a:lnTo>
                <a:lnTo>
                  <a:pt x="0" y="875697"/>
                </a:lnTo>
                <a:close/>
              </a:path>
            </a:pathLst>
          </a:custGeom>
          <a:ln w="4106">
            <a:solidFill>
              <a:srgbClr val="C7C7C7"/>
            </a:solidFill>
          </a:ln>
        </p:spPr>
        <p:txBody>
          <a:bodyPr wrap="square" lIns="0" tIns="0" rIns="0" bIns="0" rtlCol="0"/>
          <a:lstStyle/>
          <a:p>
            <a:endParaRPr sz="949"/>
          </a:p>
        </p:txBody>
      </p:sp>
      <p:sp>
        <p:nvSpPr>
          <p:cNvPr id="582" name="object 582"/>
          <p:cNvSpPr/>
          <p:nvPr/>
        </p:nvSpPr>
        <p:spPr>
          <a:xfrm>
            <a:off x="3502576" y="6485471"/>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ln w="4106">
            <a:solidFill>
              <a:srgbClr val="4671C4"/>
            </a:solidFill>
          </a:ln>
        </p:spPr>
        <p:txBody>
          <a:bodyPr wrap="square" lIns="0" tIns="0" rIns="0" bIns="0" rtlCol="0"/>
          <a:lstStyle/>
          <a:p>
            <a:endParaRPr sz="949"/>
          </a:p>
        </p:txBody>
      </p:sp>
      <p:sp>
        <p:nvSpPr>
          <p:cNvPr id="583" name="object 583"/>
          <p:cNvSpPr txBox="1"/>
          <p:nvPr/>
        </p:nvSpPr>
        <p:spPr>
          <a:xfrm>
            <a:off x="3561017" y="6199203"/>
            <a:ext cx="1045268" cy="387670"/>
          </a:xfrm>
          <a:prstGeom prst="rect">
            <a:avLst/>
          </a:prstGeom>
        </p:spPr>
        <p:txBody>
          <a:bodyPr vert="horz" wrap="square" lIns="0" tIns="0" rIns="0" bIns="0" rtlCol="0">
            <a:spAutoFit/>
          </a:bodyPr>
          <a:lstStyle/>
          <a:p>
            <a:pPr marL="254378" marR="267432"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marR="12719" algn="ctr">
              <a:spcBef>
                <a:spcPts val="8"/>
              </a:spcBef>
            </a:pPr>
            <a:r>
              <a:rPr sz="606" spc="-3" dirty="0">
                <a:solidFill>
                  <a:srgbClr val="222B38"/>
                </a:solidFill>
                <a:latin typeface="Arial"/>
                <a:cs typeface="Arial"/>
              </a:rPr>
              <a:t>Q</a:t>
            </a:r>
            <a:r>
              <a:rPr sz="606" spc="3" dirty="0">
                <a:solidFill>
                  <a:srgbClr val="222B38"/>
                </a:solidFill>
                <a:latin typeface="Arial"/>
                <a:cs typeface="Arial"/>
              </a:rPr>
              <a:t>ua</a:t>
            </a:r>
            <a:r>
              <a:rPr sz="606" spc="-8" dirty="0">
                <a:solidFill>
                  <a:srgbClr val="222B38"/>
                </a:solidFill>
                <a:latin typeface="Arial"/>
                <a:cs typeface="Arial"/>
              </a:rPr>
              <a:t>l</a:t>
            </a:r>
            <a:r>
              <a:rPr sz="606" dirty="0">
                <a:solidFill>
                  <a:srgbClr val="222B38"/>
                </a:solidFill>
                <a:latin typeface="Arial"/>
                <a:cs typeface="Arial"/>
              </a:rPr>
              <a:t>ity</a:t>
            </a:r>
            <a:r>
              <a:rPr sz="606" spc="-3" dirty="0">
                <a:solidFill>
                  <a:srgbClr val="222B38"/>
                </a:solidFill>
                <a:latin typeface="Arial"/>
                <a:cs typeface="Arial"/>
              </a:rPr>
              <a:t> </a:t>
            </a:r>
            <a:r>
              <a:rPr sz="606" spc="8" dirty="0">
                <a:solidFill>
                  <a:srgbClr val="222B38"/>
                </a:solidFill>
                <a:latin typeface="Arial"/>
                <a:cs typeface="Arial"/>
              </a:rPr>
              <a:t>O</a:t>
            </a:r>
            <a:r>
              <a:rPr sz="606" spc="-5" dirty="0">
                <a:solidFill>
                  <a:srgbClr val="222B38"/>
                </a:solidFill>
                <a:latin typeface="Arial"/>
                <a:cs typeface="Arial"/>
              </a:rPr>
              <a:t>p</a:t>
            </a:r>
            <a:r>
              <a:rPr sz="606" spc="3" dirty="0">
                <a:solidFill>
                  <a:srgbClr val="222B38"/>
                </a:solidFill>
                <a:latin typeface="Arial"/>
                <a:cs typeface="Arial"/>
              </a:rPr>
              <a:t>erat</a:t>
            </a:r>
            <a:r>
              <a:rPr sz="606" spc="-5" dirty="0">
                <a:solidFill>
                  <a:srgbClr val="222B38"/>
                </a:solidFill>
                <a:latin typeface="Arial"/>
                <a:cs typeface="Arial"/>
              </a:rPr>
              <a:t>i</a:t>
            </a:r>
            <a:r>
              <a:rPr sz="606" spc="3" dirty="0">
                <a:solidFill>
                  <a:srgbClr val="222B38"/>
                </a:solidFill>
                <a:latin typeface="Arial"/>
                <a:cs typeface="Arial"/>
              </a:rPr>
              <a:t>ons</a:t>
            </a:r>
            <a:endParaRPr sz="606">
              <a:latin typeface="Arial"/>
              <a:cs typeface="Arial"/>
            </a:endParaRPr>
          </a:p>
          <a:p>
            <a:pPr algn="ctr">
              <a:spcBef>
                <a:spcPts val="100"/>
              </a:spcBef>
            </a:pPr>
            <a:r>
              <a:rPr sz="606" spc="3" dirty="0">
                <a:solidFill>
                  <a:srgbClr val="222B38"/>
                </a:solidFill>
                <a:latin typeface="Arial"/>
                <a:cs typeface="Arial"/>
              </a:rPr>
              <a:t>We</a:t>
            </a:r>
            <a:r>
              <a:rPr sz="606" spc="-3" dirty="0">
                <a:solidFill>
                  <a:srgbClr val="222B38"/>
                </a:solidFill>
                <a:latin typeface="Arial"/>
                <a:cs typeface="Arial"/>
              </a:rPr>
              <a:t>s</a:t>
            </a:r>
            <a:r>
              <a:rPr sz="606" dirty="0">
                <a:solidFill>
                  <a:srgbClr val="222B38"/>
                </a:solidFill>
                <a:latin typeface="Arial"/>
                <a:cs typeface="Arial"/>
              </a:rPr>
              <a:t>l</a:t>
            </a:r>
            <a:r>
              <a:rPr sz="606" spc="-5" dirty="0">
                <a:solidFill>
                  <a:srgbClr val="222B38"/>
                </a:solidFill>
                <a:latin typeface="Arial"/>
                <a:cs typeface="Arial"/>
              </a:rPr>
              <a:t>e</a:t>
            </a:r>
            <a:r>
              <a:rPr sz="606" spc="3" dirty="0">
                <a:solidFill>
                  <a:srgbClr val="222B38"/>
                </a:solidFill>
                <a:latin typeface="Arial"/>
                <a:cs typeface="Arial"/>
              </a:rPr>
              <a:t>y</a:t>
            </a:r>
            <a:r>
              <a:rPr sz="606" spc="5" dirty="0">
                <a:solidFill>
                  <a:srgbClr val="222B38"/>
                </a:solidFill>
                <a:latin typeface="Arial"/>
                <a:cs typeface="Arial"/>
              </a:rPr>
              <a:t> </a:t>
            </a:r>
            <a:r>
              <a:rPr sz="606" dirty="0">
                <a:solidFill>
                  <a:srgbClr val="222B38"/>
                </a:solidFill>
                <a:latin typeface="Arial"/>
                <a:cs typeface="Arial"/>
              </a:rPr>
              <a:t>Merri</a:t>
            </a:r>
            <a:r>
              <a:rPr sz="606" spc="-8" dirty="0">
                <a:solidFill>
                  <a:srgbClr val="222B38"/>
                </a:solidFill>
                <a:latin typeface="Arial"/>
                <a:cs typeface="Arial"/>
              </a:rPr>
              <a:t>t</a:t>
            </a:r>
            <a:r>
              <a:rPr sz="606" dirty="0">
                <a:solidFill>
                  <a:srgbClr val="222B38"/>
                </a:solidFill>
                <a:latin typeface="Arial"/>
                <a:cs typeface="Arial"/>
              </a:rPr>
              <a:t>t</a:t>
            </a:r>
            <a:endParaRPr sz="606">
              <a:latin typeface="Arial"/>
              <a:cs typeface="Arial"/>
            </a:endParaRPr>
          </a:p>
        </p:txBody>
      </p:sp>
      <p:sp>
        <p:nvSpPr>
          <p:cNvPr id="584" name="object 584"/>
          <p:cNvSpPr/>
          <p:nvPr/>
        </p:nvSpPr>
        <p:spPr>
          <a:xfrm>
            <a:off x="3502576" y="6485464"/>
            <a:ext cx="1162078" cy="160991"/>
          </a:xfrm>
          <a:custGeom>
            <a:avLst/>
            <a:gdLst/>
            <a:ahLst/>
            <a:cxnLst/>
            <a:rect l="l" t="t" r="r" b="b"/>
            <a:pathLst>
              <a:path w="2204720" h="305434">
                <a:moveTo>
                  <a:pt x="221749" y="0"/>
                </a:moveTo>
                <a:lnTo>
                  <a:pt x="0" y="0"/>
                </a:lnTo>
                <a:lnTo>
                  <a:pt x="0" y="221749"/>
                </a:lnTo>
                <a:lnTo>
                  <a:pt x="221749" y="304899"/>
                </a:lnTo>
                <a:lnTo>
                  <a:pt x="221749" y="0"/>
                </a:lnTo>
                <a:close/>
              </a:path>
              <a:path w="2204720" h="305434">
                <a:moveTo>
                  <a:pt x="2204513" y="0"/>
                </a:moveTo>
                <a:lnTo>
                  <a:pt x="1982789" y="0"/>
                </a:lnTo>
                <a:lnTo>
                  <a:pt x="1982789" y="304899"/>
                </a:lnTo>
                <a:lnTo>
                  <a:pt x="2204513" y="221749"/>
                </a:lnTo>
                <a:lnTo>
                  <a:pt x="2204513" y="0"/>
                </a:lnTo>
                <a:close/>
              </a:path>
            </a:pathLst>
          </a:custGeom>
          <a:solidFill>
            <a:srgbClr val="C9C9C9"/>
          </a:solidFill>
        </p:spPr>
        <p:txBody>
          <a:bodyPr wrap="square" lIns="0" tIns="0" rIns="0" bIns="0" rtlCol="0"/>
          <a:lstStyle/>
          <a:p>
            <a:endParaRPr sz="949"/>
          </a:p>
        </p:txBody>
      </p:sp>
      <p:sp>
        <p:nvSpPr>
          <p:cNvPr id="585" name="object 585"/>
          <p:cNvSpPr/>
          <p:nvPr/>
        </p:nvSpPr>
        <p:spPr>
          <a:xfrm>
            <a:off x="3502576" y="6485464"/>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586" name="object 586"/>
          <p:cNvSpPr/>
          <p:nvPr/>
        </p:nvSpPr>
        <p:spPr>
          <a:xfrm>
            <a:off x="4547677" y="6485464"/>
            <a:ext cx="117145" cy="160991"/>
          </a:xfrm>
          <a:custGeom>
            <a:avLst/>
            <a:gdLst/>
            <a:ahLst/>
            <a:cxnLst/>
            <a:rect l="l" t="t" r="r" b="b"/>
            <a:pathLst>
              <a:path w="222250" h="305434">
                <a:moveTo>
                  <a:pt x="0" y="0"/>
                </a:moveTo>
                <a:lnTo>
                  <a:pt x="221723" y="0"/>
                </a:lnTo>
                <a:lnTo>
                  <a:pt x="221723"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587" name="object 587"/>
          <p:cNvSpPr/>
          <p:nvPr/>
        </p:nvSpPr>
        <p:spPr>
          <a:xfrm>
            <a:off x="3561017" y="6199203"/>
            <a:ext cx="1045268" cy="286503"/>
          </a:xfrm>
          <a:custGeom>
            <a:avLst/>
            <a:gdLst/>
            <a:ahLst/>
            <a:cxnLst/>
            <a:rect l="l" t="t" r="r" b="b"/>
            <a:pathLst>
              <a:path w="1983104" h="543559">
                <a:moveTo>
                  <a:pt x="0" y="543112"/>
                </a:moveTo>
                <a:lnTo>
                  <a:pt x="1982763" y="543112"/>
                </a:lnTo>
                <a:lnTo>
                  <a:pt x="1982763" y="0"/>
                </a:lnTo>
                <a:lnTo>
                  <a:pt x="0" y="0"/>
                </a:lnTo>
                <a:lnTo>
                  <a:pt x="0" y="543112"/>
                </a:lnTo>
                <a:close/>
              </a:path>
            </a:pathLst>
          </a:custGeom>
          <a:solidFill>
            <a:srgbClr val="CCCCCC"/>
          </a:solidFill>
        </p:spPr>
        <p:txBody>
          <a:bodyPr wrap="square" lIns="0" tIns="0" rIns="0" bIns="0" rtlCol="0"/>
          <a:lstStyle/>
          <a:p>
            <a:endParaRPr sz="949"/>
          </a:p>
        </p:txBody>
      </p:sp>
      <p:sp>
        <p:nvSpPr>
          <p:cNvPr id="588" name="object 588"/>
          <p:cNvSpPr/>
          <p:nvPr/>
        </p:nvSpPr>
        <p:spPr>
          <a:xfrm>
            <a:off x="3561017" y="6602346"/>
            <a:ext cx="1045268" cy="58572"/>
          </a:xfrm>
          <a:custGeom>
            <a:avLst/>
            <a:gdLst/>
            <a:ahLst/>
            <a:cxnLst/>
            <a:rect l="l" t="t" r="r" b="b"/>
            <a:pathLst>
              <a:path w="1983104" h="111125">
                <a:moveTo>
                  <a:pt x="0" y="110848"/>
                </a:moveTo>
                <a:lnTo>
                  <a:pt x="1982763" y="110848"/>
                </a:lnTo>
                <a:lnTo>
                  <a:pt x="1982763" y="0"/>
                </a:lnTo>
                <a:lnTo>
                  <a:pt x="0" y="0"/>
                </a:lnTo>
                <a:lnTo>
                  <a:pt x="0" y="110848"/>
                </a:lnTo>
                <a:close/>
              </a:path>
            </a:pathLst>
          </a:custGeom>
          <a:solidFill>
            <a:srgbClr val="CCCCCC"/>
          </a:solidFill>
        </p:spPr>
        <p:txBody>
          <a:bodyPr wrap="square" lIns="0" tIns="0" rIns="0" bIns="0" rtlCol="0"/>
          <a:lstStyle/>
          <a:p>
            <a:endParaRPr sz="949"/>
          </a:p>
        </p:txBody>
      </p:sp>
      <p:sp>
        <p:nvSpPr>
          <p:cNvPr id="589" name="object 589"/>
          <p:cNvSpPr/>
          <p:nvPr/>
        </p:nvSpPr>
        <p:spPr>
          <a:xfrm>
            <a:off x="3561017" y="6199203"/>
            <a:ext cx="1045268" cy="461886"/>
          </a:xfrm>
          <a:custGeom>
            <a:avLst/>
            <a:gdLst/>
            <a:ahLst/>
            <a:cxnLst/>
            <a:rect l="l" t="t" r="r" b="b"/>
            <a:pathLst>
              <a:path w="1983104" h="876300">
                <a:moveTo>
                  <a:pt x="0" y="875697"/>
                </a:moveTo>
                <a:lnTo>
                  <a:pt x="1982763" y="875697"/>
                </a:lnTo>
                <a:lnTo>
                  <a:pt x="1982763" y="0"/>
                </a:lnTo>
                <a:lnTo>
                  <a:pt x="0" y="0"/>
                </a:lnTo>
                <a:lnTo>
                  <a:pt x="0" y="875697"/>
                </a:lnTo>
                <a:close/>
              </a:path>
            </a:pathLst>
          </a:custGeom>
          <a:ln w="4106">
            <a:solidFill>
              <a:srgbClr val="C7C7C7"/>
            </a:solidFill>
          </a:ln>
        </p:spPr>
        <p:txBody>
          <a:bodyPr wrap="square" lIns="0" tIns="0" rIns="0" bIns="0" rtlCol="0"/>
          <a:lstStyle/>
          <a:p>
            <a:endParaRPr sz="949"/>
          </a:p>
        </p:txBody>
      </p:sp>
      <p:sp>
        <p:nvSpPr>
          <p:cNvPr id="590" name="object 590"/>
          <p:cNvSpPr/>
          <p:nvPr/>
        </p:nvSpPr>
        <p:spPr>
          <a:xfrm>
            <a:off x="3502576" y="6485471"/>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solidFill>
            <a:srgbClr val="FFFFFF"/>
          </a:solidFill>
        </p:spPr>
        <p:txBody>
          <a:bodyPr wrap="square" lIns="0" tIns="0" rIns="0" bIns="0" rtlCol="0"/>
          <a:lstStyle/>
          <a:p>
            <a:endParaRPr sz="949"/>
          </a:p>
        </p:txBody>
      </p:sp>
      <p:sp>
        <p:nvSpPr>
          <p:cNvPr id="591" name="object 591"/>
          <p:cNvSpPr/>
          <p:nvPr/>
        </p:nvSpPr>
        <p:spPr>
          <a:xfrm>
            <a:off x="3502576" y="6485471"/>
            <a:ext cx="1162078" cy="117145"/>
          </a:xfrm>
          <a:custGeom>
            <a:avLst/>
            <a:gdLst/>
            <a:ahLst/>
            <a:cxnLst/>
            <a:rect l="l" t="t" r="r" b="b"/>
            <a:pathLst>
              <a:path w="2204720" h="222250">
                <a:moveTo>
                  <a:pt x="0" y="221736"/>
                </a:moveTo>
                <a:lnTo>
                  <a:pt x="2204513" y="221736"/>
                </a:lnTo>
                <a:lnTo>
                  <a:pt x="2204513" y="0"/>
                </a:lnTo>
                <a:lnTo>
                  <a:pt x="0" y="0"/>
                </a:lnTo>
                <a:lnTo>
                  <a:pt x="0" y="221736"/>
                </a:lnTo>
                <a:close/>
              </a:path>
            </a:pathLst>
          </a:custGeom>
          <a:ln w="4106">
            <a:solidFill>
              <a:srgbClr val="4671C4"/>
            </a:solidFill>
          </a:ln>
        </p:spPr>
        <p:txBody>
          <a:bodyPr wrap="square" lIns="0" tIns="0" rIns="0" bIns="0" rtlCol="0"/>
          <a:lstStyle/>
          <a:p>
            <a:endParaRPr sz="949"/>
          </a:p>
        </p:txBody>
      </p:sp>
      <p:sp>
        <p:nvSpPr>
          <p:cNvPr id="592" name="object 592"/>
          <p:cNvSpPr txBox="1"/>
          <p:nvPr/>
        </p:nvSpPr>
        <p:spPr>
          <a:xfrm>
            <a:off x="3828241" y="6498439"/>
            <a:ext cx="510752"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We</a:t>
            </a:r>
            <a:r>
              <a:rPr sz="606" spc="-3" dirty="0">
                <a:solidFill>
                  <a:srgbClr val="222B38"/>
                </a:solidFill>
                <a:latin typeface="Arial"/>
                <a:cs typeface="Arial"/>
              </a:rPr>
              <a:t>s</a:t>
            </a:r>
            <a:r>
              <a:rPr sz="606" dirty="0">
                <a:solidFill>
                  <a:srgbClr val="222B38"/>
                </a:solidFill>
                <a:latin typeface="Arial"/>
                <a:cs typeface="Arial"/>
              </a:rPr>
              <a:t>l</a:t>
            </a:r>
            <a:r>
              <a:rPr sz="606" spc="-5" dirty="0">
                <a:solidFill>
                  <a:srgbClr val="222B38"/>
                </a:solidFill>
                <a:latin typeface="Arial"/>
                <a:cs typeface="Arial"/>
              </a:rPr>
              <a:t>e</a:t>
            </a:r>
            <a:r>
              <a:rPr sz="606" spc="3" dirty="0">
                <a:solidFill>
                  <a:srgbClr val="222B38"/>
                </a:solidFill>
                <a:latin typeface="Arial"/>
                <a:cs typeface="Arial"/>
              </a:rPr>
              <a:t>y</a:t>
            </a:r>
            <a:r>
              <a:rPr sz="606" spc="5" dirty="0">
                <a:solidFill>
                  <a:srgbClr val="222B38"/>
                </a:solidFill>
                <a:latin typeface="Arial"/>
                <a:cs typeface="Arial"/>
              </a:rPr>
              <a:t> </a:t>
            </a:r>
            <a:r>
              <a:rPr sz="606" dirty="0">
                <a:solidFill>
                  <a:srgbClr val="222B38"/>
                </a:solidFill>
                <a:latin typeface="Arial"/>
                <a:cs typeface="Arial"/>
              </a:rPr>
              <a:t>Merri</a:t>
            </a:r>
            <a:r>
              <a:rPr sz="606" spc="-8" dirty="0">
                <a:solidFill>
                  <a:srgbClr val="222B38"/>
                </a:solidFill>
                <a:latin typeface="Arial"/>
                <a:cs typeface="Arial"/>
              </a:rPr>
              <a:t>t</a:t>
            </a:r>
            <a:r>
              <a:rPr sz="606" dirty="0">
                <a:solidFill>
                  <a:srgbClr val="222B38"/>
                </a:solidFill>
                <a:latin typeface="Arial"/>
                <a:cs typeface="Arial"/>
              </a:rPr>
              <a:t>t</a:t>
            </a:r>
            <a:endParaRPr sz="606">
              <a:latin typeface="Arial"/>
              <a:cs typeface="Arial"/>
            </a:endParaRPr>
          </a:p>
        </p:txBody>
      </p:sp>
      <p:sp>
        <p:nvSpPr>
          <p:cNvPr id="593" name="object 593"/>
          <p:cNvSpPr txBox="1"/>
          <p:nvPr/>
        </p:nvSpPr>
        <p:spPr>
          <a:xfrm>
            <a:off x="3745865" y="6206194"/>
            <a:ext cx="658689" cy="281616"/>
          </a:xfrm>
          <a:prstGeom prst="rect">
            <a:avLst/>
          </a:prstGeom>
        </p:spPr>
        <p:txBody>
          <a:bodyPr vert="horz" wrap="square" lIns="0" tIns="0" rIns="0" bIns="0" rtlCol="0">
            <a:spAutoFit/>
          </a:bodyPr>
          <a:lstStyle/>
          <a:p>
            <a:pPr marL="69285" marR="65603" algn="ctr">
              <a:lnSpc>
                <a:spcPct val="101200"/>
              </a:lnSpc>
            </a:pPr>
            <a:r>
              <a:rPr sz="606" spc="3" dirty="0">
                <a:solidFill>
                  <a:srgbClr val="222B38"/>
                </a:solidFill>
                <a:latin typeface="Arial"/>
                <a:cs typeface="Arial"/>
              </a:rPr>
              <a:t>Se</a:t>
            </a:r>
            <a:r>
              <a:rPr sz="606" spc="-5" dirty="0">
                <a:solidFill>
                  <a:srgbClr val="222B38"/>
                </a:solidFill>
                <a:latin typeface="Arial"/>
                <a:cs typeface="Arial"/>
              </a:rPr>
              <a:t>n</a:t>
            </a:r>
            <a:r>
              <a:rPr sz="606" dirty="0">
                <a:solidFill>
                  <a:srgbClr val="222B38"/>
                </a:solidFill>
                <a:latin typeface="Arial"/>
                <a:cs typeface="Arial"/>
              </a:rPr>
              <a:t>ior </a:t>
            </a:r>
            <a:r>
              <a:rPr sz="606" spc="3" dirty="0">
                <a:solidFill>
                  <a:srgbClr val="222B38"/>
                </a:solidFill>
                <a:latin typeface="Arial"/>
                <a:cs typeface="Arial"/>
              </a:rPr>
              <a:t>D</a:t>
            </a:r>
            <a:r>
              <a:rPr sz="606" spc="-5" dirty="0">
                <a:solidFill>
                  <a:srgbClr val="222B38"/>
                </a:solidFill>
                <a:latin typeface="Arial"/>
                <a:cs typeface="Arial"/>
              </a:rPr>
              <a:t>i</a:t>
            </a:r>
            <a:r>
              <a:rPr sz="606" spc="3" dirty="0">
                <a:solidFill>
                  <a:srgbClr val="222B38"/>
                </a:solidFill>
                <a:latin typeface="Arial"/>
                <a:cs typeface="Arial"/>
              </a:rPr>
              <a:t>re</a:t>
            </a:r>
            <a:r>
              <a:rPr sz="606" spc="5" dirty="0">
                <a:solidFill>
                  <a:srgbClr val="222B38"/>
                </a:solidFill>
                <a:latin typeface="Arial"/>
                <a:cs typeface="Arial"/>
              </a:rPr>
              <a:t>c</a:t>
            </a:r>
            <a:r>
              <a:rPr sz="606" spc="-8" dirty="0">
                <a:solidFill>
                  <a:srgbClr val="222B38"/>
                </a:solidFill>
                <a:latin typeface="Arial"/>
                <a:cs typeface="Arial"/>
              </a:rPr>
              <a:t>t</a:t>
            </a:r>
            <a:r>
              <a:rPr sz="606" spc="3" dirty="0">
                <a:solidFill>
                  <a:srgbClr val="222B38"/>
                </a:solidFill>
                <a:latin typeface="Arial"/>
                <a:cs typeface="Arial"/>
              </a:rPr>
              <a:t>or</a:t>
            </a:r>
            <a:r>
              <a:rPr sz="606" dirty="0">
                <a:solidFill>
                  <a:srgbClr val="222B38"/>
                </a:solidFill>
                <a:latin typeface="Arial"/>
                <a:cs typeface="Arial"/>
              </a:rPr>
              <a:t> of</a:t>
            </a:r>
            <a:endParaRPr sz="606">
              <a:latin typeface="Arial"/>
              <a:cs typeface="Arial"/>
            </a:endParaRPr>
          </a:p>
          <a:p>
            <a:pPr algn="ctr">
              <a:spcBef>
                <a:spcPts val="8"/>
              </a:spcBef>
            </a:pPr>
            <a:r>
              <a:rPr sz="606" spc="-3" dirty="0">
                <a:solidFill>
                  <a:srgbClr val="222B38"/>
                </a:solidFill>
                <a:latin typeface="Arial"/>
                <a:cs typeface="Arial"/>
              </a:rPr>
              <a:t>Q</a:t>
            </a:r>
            <a:r>
              <a:rPr sz="606" spc="3" dirty="0">
                <a:solidFill>
                  <a:srgbClr val="222B38"/>
                </a:solidFill>
                <a:latin typeface="Arial"/>
                <a:cs typeface="Arial"/>
              </a:rPr>
              <a:t>ua</a:t>
            </a:r>
            <a:r>
              <a:rPr sz="606" spc="-8" dirty="0">
                <a:solidFill>
                  <a:srgbClr val="222B38"/>
                </a:solidFill>
                <a:latin typeface="Arial"/>
                <a:cs typeface="Arial"/>
              </a:rPr>
              <a:t>l</a:t>
            </a:r>
            <a:r>
              <a:rPr sz="606" dirty="0">
                <a:solidFill>
                  <a:srgbClr val="222B38"/>
                </a:solidFill>
                <a:latin typeface="Arial"/>
                <a:cs typeface="Arial"/>
              </a:rPr>
              <a:t>ity</a:t>
            </a:r>
            <a:r>
              <a:rPr sz="606" spc="-3" dirty="0">
                <a:solidFill>
                  <a:srgbClr val="222B38"/>
                </a:solidFill>
                <a:latin typeface="Arial"/>
                <a:cs typeface="Arial"/>
              </a:rPr>
              <a:t> </a:t>
            </a:r>
            <a:r>
              <a:rPr sz="606" spc="8" dirty="0">
                <a:solidFill>
                  <a:srgbClr val="222B38"/>
                </a:solidFill>
                <a:latin typeface="Arial"/>
                <a:cs typeface="Arial"/>
              </a:rPr>
              <a:t>O</a:t>
            </a:r>
            <a:r>
              <a:rPr sz="606" spc="-5" dirty="0">
                <a:solidFill>
                  <a:srgbClr val="222B38"/>
                </a:solidFill>
                <a:latin typeface="Arial"/>
                <a:cs typeface="Arial"/>
              </a:rPr>
              <a:t>p</a:t>
            </a:r>
            <a:r>
              <a:rPr sz="606" spc="3" dirty="0">
                <a:solidFill>
                  <a:srgbClr val="222B38"/>
                </a:solidFill>
                <a:latin typeface="Arial"/>
                <a:cs typeface="Arial"/>
              </a:rPr>
              <a:t>erat</a:t>
            </a:r>
            <a:r>
              <a:rPr sz="606" spc="-5" dirty="0">
                <a:solidFill>
                  <a:srgbClr val="222B38"/>
                </a:solidFill>
                <a:latin typeface="Arial"/>
                <a:cs typeface="Arial"/>
              </a:rPr>
              <a:t>i</a:t>
            </a:r>
            <a:r>
              <a:rPr sz="606" spc="3" dirty="0">
                <a:solidFill>
                  <a:srgbClr val="222B38"/>
                </a:solidFill>
                <a:latin typeface="Arial"/>
                <a:cs typeface="Arial"/>
              </a:rPr>
              <a:t>ons</a:t>
            </a:r>
            <a:endParaRPr sz="606">
              <a:latin typeface="Arial"/>
              <a:cs typeface="Arial"/>
            </a:endParaRPr>
          </a:p>
        </p:txBody>
      </p:sp>
      <p:sp>
        <p:nvSpPr>
          <p:cNvPr id="594" name="object 594"/>
          <p:cNvSpPr/>
          <p:nvPr/>
        </p:nvSpPr>
        <p:spPr>
          <a:xfrm>
            <a:off x="4635068" y="2788470"/>
            <a:ext cx="1031880" cy="160991"/>
          </a:xfrm>
          <a:custGeom>
            <a:avLst/>
            <a:gdLst/>
            <a:ahLst/>
            <a:cxnLst/>
            <a:rect l="l" t="t" r="r" b="b"/>
            <a:pathLst>
              <a:path w="1957704" h="305435">
                <a:moveTo>
                  <a:pt x="221749" y="0"/>
                </a:moveTo>
                <a:lnTo>
                  <a:pt x="0" y="0"/>
                </a:lnTo>
                <a:lnTo>
                  <a:pt x="0" y="221723"/>
                </a:lnTo>
                <a:lnTo>
                  <a:pt x="221749" y="304872"/>
                </a:lnTo>
                <a:lnTo>
                  <a:pt x="221749" y="0"/>
                </a:lnTo>
                <a:close/>
              </a:path>
              <a:path w="1957704"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595" name="object 595"/>
          <p:cNvSpPr/>
          <p:nvPr/>
        </p:nvSpPr>
        <p:spPr>
          <a:xfrm>
            <a:off x="4635068" y="2788470"/>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596" name="object 596"/>
          <p:cNvSpPr/>
          <p:nvPr/>
        </p:nvSpPr>
        <p:spPr>
          <a:xfrm>
            <a:off x="5550019" y="2788470"/>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597" name="object 597"/>
          <p:cNvSpPr/>
          <p:nvPr/>
        </p:nvSpPr>
        <p:spPr>
          <a:xfrm>
            <a:off x="4693509" y="2346170"/>
            <a:ext cx="915069" cy="617856"/>
          </a:xfrm>
          <a:custGeom>
            <a:avLst/>
            <a:gdLst/>
            <a:ahLst/>
            <a:cxnLst/>
            <a:rect l="l" t="t" r="r" b="b"/>
            <a:pathLst>
              <a:path w="1736090" h="1172210">
                <a:moveTo>
                  <a:pt x="0" y="1171740"/>
                </a:moveTo>
                <a:lnTo>
                  <a:pt x="1735864" y="1171740"/>
                </a:lnTo>
                <a:lnTo>
                  <a:pt x="1735864" y="0"/>
                </a:lnTo>
                <a:lnTo>
                  <a:pt x="0" y="0"/>
                </a:lnTo>
                <a:lnTo>
                  <a:pt x="0" y="1171740"/>
                </a:lnTo>
                <a:close/>
              </a:path>
            </a:pathLst>
          </a:custGeom>
          <a:ln w="12318">
            <a:solidFill>
              <a:srgbClr val="30528F"/>
            </a:solidFill>
          </a:ln>
        </p:spPr>
        <p:txBody>
          <a:bodyPr wrap="square" lIns="0" tIns="0" rIns="0" bIns="0" rtlCol="0"/>
          <a:lstStyle/>
          <a:p>
            <a:endParaRPr sz="949"/>
          </a:p>
        </p:txBody>
      </p:sp>
      <p:sp>
        <p:nvSpPr>
          <p:cNvPr id="598" name="object 598"/>
          <p:cNvSpPr/>
          <p:nvPr/>
        </p:nvSpPr>
        <p:spPr>
          <a:xfrm>
            <a:off x="4635068" y="2788463"/>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599" name="object 599"/>
          <p:cNvSpPr/>
          <p:nvPr/>
        </p:nvSpPr>
        <p:spPr>
          <a:xfrm>
            <a:off x="4635068" y="2788470"/>
            <a:ext cx="1031880" cy="160991"/>
          </a:xfrm>
          <a:custGeom>
            <a:avLst/>
            <a:gdLst/>
            <a:ahLst/>
            <a:cxnLst/>
            <a:rect l="l" t="t" r="r" b="b"/>
            <a:pathLst>
              <a:path w="1957704" h="305435">
                <a:moveTo>
                  <a:pt x="221749" y="0"/>
                </a:moveTo>
                <a:lnTo>
                  <a:pt x="0" y="0"/>
                </a:lnTo>
                <a:lnTo>
                  <a:pt x="0" y="221723"/>
                </a:lnTo>
                <a:lnTo>
                  <a:pt x="221749" y="304872"/>
                </a:lnTo>
                <a:lnTo>
                  <a:pt x="221749" y="0"/>
                </a:lnTo>
                <a:close/>
              </a:path>
              <a:path w="1957704"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600" name="object 600"/>
          <p:cNvSpPr/>
          <p:nvPr/>
        </p:nvSpPr>
        <p:spPr>
          <a:xfrm>
            <a:off x="4635068" y="2788470"/>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601" name="object 601"/>
          <p:cNvSpPr/>
          <p:nvPr/>
        </p:nvSpPr>
        <p:spPr>
          <a:xfrm>
            <a:off x="5550019" y="2788470"/>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602" name="object 602"/>
          <p:cNvSpPr/>
          <p:nvPr/>
        </p:nvSpPr>
        <p:spPr>
          <a:xfrm>
            <a:off x="4693509" y="2346170"/>
            <a:ext cx="915069" cy="617856"/>
          </a:xfrm>
          <a:custGeom>
            <a:avLst/>
            <a:gdLst/>
            <a:ahLst/>
            <a:cxnLst/>
            <a:rect l="l" t="t" r="r" b="b"/>
            <a:pathLst>
              <a:path w="1736090" h="1172210">
                <a:moveTo>
                  <a:pt x="0" y="1171740"/>
                </a:moveTo>
                <a:lnTo>
                  <a:pt x="1735864" y="1171740"/>
                </a:lnTo>
                <a:lnTo>
                  <a:pt x="1735864" y="0"/>
                </a:lnTo>
                <a:lnTo>
                  <a:pt x="0" y="0"/>
                </a:lnTo>
                <a:lnTo>
                  <a:pt x="0" y="1171740"/>
                </a:lnTo>
                <a:close/>
              </a:path>
            </a:pathLst>
          </a:custGeom>
          <a:ln w="12318">
            <a:solidFill>
              <a:srgbClr val="30528F"/>
            </a:solidFill>
          </a:ln>
        </p:spPr>
        <p:txBody>
          <a:bodyPr wrap="square" lIns="0" tIns="0" rIns="0" bIns="0" rtlCol="0"/>
          <a:lstStyle/>
          <a:p>
            <a:endParaRPr sz="949"/>
          </a:p>
        </p:txBody>
      </p:sp>
      <p:sp>
        <p:nvSpPr>
          <p:cNvPr id="603" name="object 603"/>
          <p:cNvSpPr/>
          <p:nvPr/>
        </p:nvSpPr>
        <p:spPr>
          <a:xfrm>
            <a:off x="4635069" y="2788463"/>
            <a:ext cx="973641" cy="117145"/>
          </a:xfrm>
          <a:custGeom>
            <a:avLst/>
            <a:gdLst/>
            <a:ahLst/>
            <a:cxnLst/>
            <a:rect l="l" t="t" r="r" b="b"/>
            <a:pathLst>
              <a:path w="1847215" h="222250">
                <a:moveTo>
                  <a:pt x="0" y="221736"/>
                </a:moveTo>
                <a:lnTo>
                  <a:pt x="1846738" y="221736"/>
                </a:lnTo>
                <a:lnTo>
                  <a:pt x="1846738" y="0"/>
                </a:lnTo>
                <a:lnTo>
                  <a:pt x="0" y="0"/>
                </a:lnTo>
                <a:lnTo>
                  <a:pt x="0" y="221736"/>
                </a:lnTo>
                <a:close/>
              </a:path>
            </a:pathLst>
          </a:custGeom>
          <a:solidFill>
            <a:srgbClr val="FFFFFF"/>
          </a:solidFill>
        </p:spPr>
        <p:txBody>
          <a:bodyPr wrap="square" lIns="0" tIns="0" rIns="0" bIns="0" rtlCol="0"/>
          <a:lstStyle/>
          <a:p>
            <a:endParaRPr sz="949"/>
          </a:p>
        </p:txBody>
      </p:sp>
      <p:sp>
        <p:nvSpPr>
          <p:cNvPr id="604" name="object 604"/>
          <p:cNvSpPr/>
          <p:nvPr/>
        </p:nvSpPr>
        <p:spPr>
          <a:xfrm>
            <a:off x="4635068" y="2788463"/>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605" name="object 605"/>
          <p:cNvSpPr txBox="1"/>
          <p:nvPr/>
        </p:nvSpPr>
        <p:spPr>
          <a:xfrm>
            <a:off x="4693509" y="2346169"/>
            <a:ext cx="915069" cy="424603"/>
          </a:xfrm>
          <a:prstGeom prst="rect">
            <a:avLst/>
          </a:prstGeom>
        </p:spPr>
        <p:txBody>
          <a:bodyPr vert="horz" wrap="square" lIns="0" tIns="0" rIns="0" bIns="0" rtlCol="0">
            <a:spAutoFit/>
          </a:bodyPr>
          <a:lstStyle/>
          <a:p>
            <a:pPr marL="121834" marR="135222" algn="ctr">
              <a:lnSpc>
                <a:spcPct val="103499"/>
              </a:lnSpc>
            </a:pPr>
            <a:r>
              <a:rPr sz="659" b="1" spc="13" dirty="0">
                <a:solidFill>
                  <a:srgbClr val="FFFFFF"/>
                </a:solidFill>
                <a:latin typeface="Arial"/>
                <a:cs typeface="Arial"/>
              </a:rPr>
              <a:t>De</a:t>
            </a:r>
            <a:r>
              <a:rPr sz="659" b="1" spc="3" dirty="0">
                <a:solidFill>
                  <a:srgbClr val="FFFFFF"/>
                </a:solidFill>
                <a:latin typeface="Arial"/>
                <a:cs typeface="Arial"/>
              </a:rPr>
              <a:t>p</a:t>
            </a:r>
            <a:r>
              <a:rPr sz="659" b="1" spc="8" dirty="0">
                <a:solidFill>
                  <a:srgbClr val="FFFFFF"/>
                </a:solidFill>
                <a:latin typeface="Arial"/>
                <a:cs typeface="Arial"/>
              </a:rPr>
              <a:t>uty</a:t>
            </a:r>
            <a:r>
              <a:rPr sz="659" b="1" spc="11" dirty="0">
                <a:solidFill>
                  <a:srgbClr val="FFFFFF"/>
                </a:solidFill>
                <a:latin typeface="Arial"/>
                <a:cs typeface="Arial"/>
              </a:rPr>
              <a:t> </a:t>
            </a:r>
            <a:r>
              <a:rPr sz="659" b="1" spc="8" dirty="0">
                <a:solidFill>
                  <a:srgbClr val="FFFFFF"/>
                </a:solidFill>
                <a:latin typeface="Arial"/>
                <a:cs typeface="Arial"/>
              </a:rPr>
              <a:t>Div</a:t>
            </a:r>
            <a:r>
              <a:rPr sz="659" b="1" spc="3" dirty="0">
                <a:solidFill>
                  <a:srgbClr val="FFFFFF"/>
                </a:solidFill>
                <a:latin typeface="Arial"/>
                <a:cs typeface="Arial"/>
              </a:rPr>
              <a:t>i</a:t>
            </a:r>
            <a:r>
              <a:rPr sz="659" b="1" spc="13" dirty="0">
                <a:solidFill>
                  <a:srgbClr val="FFFFFF"/>
                </a:solidFill>
                <a:latin typeface="Arial"/>
                <a:cs typeface="Arial"/>
              </a:rPr>
              <a:t>s</a:t>
            </a:r>
            <a:r>
              <a:rPr sz="659" b="1" spc="8" dirty="0">
                <a:solidFill>
                  <a:srgbClr val="FFFFFF"/>
                </a:solidFill>
                <a:latin typeface="Arial"/>
                <a:cs typeface="Arial"/>
              </a:rPr>
              <a:t>ion Di</a:t>
            </a:r>
            <a:r>
              <a:rPr sz="659" b="1" spc="11" dirty="0">
                <a:solidFill>
                  <a:srgbClr val="FFFFFF"/>
                </a:solidFill>
                <a:latin typeface="Arial"/>
                <a:cs typeface="Arial"/>
              </a:rPr>
              <a:t>r</a:t>
            </a:r>
            <a:r>
              <a:rPr sz="659" b="1" spc="8" dirty="0">
                <a:solidFill>
                  <a:srgbClr val="FFFFFF"/>
                </a:solidFill>
                <a:latin typeface="Arial"/>
                <a:cs typeface="Arial"/>
              </a:rPr>
              <a:t>ect</a:t>
            </a:r>
            <a:r>
              <a:rPr sz="659" b="1" spc="13" dirty="0">
                <a:solidFill>
                  <a:srgbClr val="FFFFFF"/>
                </a:solidFill>
                <a:latin typeface="Arial"/>
                <a:cs typeface="Arial"/>
              </a:rPr>
              <a:t>o</a:t>
            </a:r>
            <a:r>
              <a:rPr sz="659" b="1" spc="5" dirty="0">
                <a:solidFill>
                  <a:srgbClr val="FFFFFF"/>
                </a:solidFill>
                <a:latin typeface="Arial"/>
                <a:cs typeface="Arial"/>
              </a:rPr>
              <a:t>r</a:t>
            </a:r>
            <a:endParaRPr sz="659">
              <a:latin typeface="Arial"/>
              <a:cs typeface="Arial"/>
            </a:endParaRPr>
          </a:p>
          <a:p>
            <a:pPr marR="13054" algn="ctr">
              <a:spcBef>
                <a:spcPts val="26"/>
              </a:spcBef>
            </a:pPr>
            <a:r>
              <a:rPr sz="659" b="1" spc="8" dirty="0">
                <a:solidFill>
                  <a:srgbClr val="FFFFFF"/>
                </a:solidFill>
                <a:latin typeface="Arial"/>
                <a:cs typeface="Arial"/>
              </a:rPr>
              <a:t>Child</a:t>
            </a:r>
            <a:r>
              <a:rPr sz="659" b="1" spc="5" dirty="0">
                <a:solidFill>
                  <a:srgbClr val="FFFFFF"/>
                </a:solidFill>
                <a:latin typeface="Arial"/>
                <a:cs typeface="Arial"/>
              </a:rPr>
              <a:t> </a:t>
            </a:r>
            <a:r>
              <a:rPr sz="659" b="1" spc="21" dirty="0">
                <a:solidFill>
                  <a:srgbClr val="FFFFFF"/>
                </a:solidFill>
                <a:latin typeface="Arial"/>
                <a:cs typeface="Arial"/>
              </a:rPr>
              <a:t>W</a:t>
            </a:r>
            <a:r>
              <a:rPr sz="659" b="1" spc="11" dirty="0">
                <a:solidFill>
                  <a:srgbClr val="FFFFFF"/>
                </a:solidFill>
                <a:latin typeface="Arial"/>
                <a:cs typeface="Arial"/>
              </a:rPr>
              <a:t>el</a:t>
            </a:r>
            <a:r>
              <a:rPr sz="659" b="1" spc="-3" dirty="0">
                <a:solidFill>
                  <a:srgbClr val="FFFFFF"/>
                </a:solidFill>
                <a:latin typeface="Arial"/>
                <a:cs typeface="Arial"/>
              </a:rPr>
              <a:t>f</a:t>
            </a:r>
            <a:r>
              <a:rPr sz="659" b="1" spc="13" dirty="0">
                <a:solidFill>
                  <a:srgbClr val="FFFFFF"/>
                </a:solidFill>
                <a:latin typeface="Arial"/>
                <a:cs typeface="Arial"/>
              </a:rPr>
              <a:t>a</a:t>
            </a:r>
            <a:r>
              <a:rPr sz="659" b="1" dirty="0">
                <a:solidFill>
                  <a:srgbClr val="FFFFFF"/>
                </a:solidFill>
                <a:latin typeface="Arial"/>
                <a:cs typeface="Arial"/>
              </a:rPr>
              <a:t>r</a:t>
            </a:r>
            <a:r>
              <a:rPr sz="659" b="1" spc="11" dirty="0">
                <a:solidFill>
                  <a:srgbClr val="FFFFFF"/>
                </a:solidFill>
                <a:latin typeface="Arial"/>
                <a:cs typeface="Arial"/>
              </a:rPr>
              <a:t>e</a:t>
            </a:r>
            <a:endParaRPr sz="659">
              <a:latin typeface="Arial"/>
              <a:cs typeface="Arial"/>
            </a:endParaRPr>
          </a:p>
          <a:p>
            <a:pPr marL="335" algn="ctr">
              <a:spcBef>
                <a:spcPts val="79"/>
              </a:spcBef>
            </a:pPr>
            <a:r>
              <a:rPr sz="659" spc="16" dirty="0">
                <a:solidFill>
                  <a:srgbClr val="222B38"/>
                </a:solidFill>
                <a:latin typeface="Arial"/>
                <a:cs typeface="Arial"/>
              </a:rPr>
              <a:t>M</a:t>
            </a:r>
            <a:r>
              <a:rPr sz="659" spc="13" dirty="0">
                <a:solidFill>
                  <a:srgbClr val="222B38"/>
                </a:solidFill>
                <a:latin typeface="Arial"/>
                <a:cs typeface="Arial"/>
              </a:rPr>
              <a:t>a</a:t>
            </a:r>
            <a:r>
              <a:rPr sz="659" spc="8" dirty="0">
                <a:solidFill>
                  <a:srgbClr val="222B38"/>
                </a:solidFill>
                <a:latin typeface="Arial"/>
                <a:cs typeface="Arial"/>
              </a:rPr>
              <a:t>ry</a:t>
            </a:r>
            <a:r>
              <a:rPr sz="659" dirty="0">
                <a:solidFill>
                  <a:srgbClr val="222B38"/>
                </a:solidFill>
                <a:latin typeface="Arial"/>
                <a:cs typeface="Arial"/>
              </a:rPr>
              <a:t> </a:t>
            </a:r>
            <a:r>
              <a:rPr sz="659" spc="18" dirty="0">
                <a:solidFill>
                  <a:srgbClr val="222B38"/>
                </a:solidFill>
                <a:latin typeface="Arial"/>
                <a:cs typeface="Arial"/>
              </a:rPr>
              <a:t>H</a:t>
            </a:r>
            <a:r>
              <a:rPr sz="659" spc="8" dirty="0">
                <a:solidFill>
                  <a:srgbClr val="222B38"/>
                </a:solidFill>
                <a:latin typeface="Arial"/>
                <a:cs typeface="Arial"/>
              </a:rPr>
              <a:t>av</a:t>
            </a:r>
            <a:r>
              <a:rPr sz="659" spc="-3" dirty="0">
                <a:solidFill>
                  <a:srgbClr val="222B38"/>
                </a:solidFill>
                <a:latin typeface="Arial"/>
                <a:cs typeface="Arial"/>
              </a:rPr>
              <a:t>i</a:t>
            </a:r>
            <a:r>
              <a:rPr sz="659" spc="11" dirty="0">
                <a:solidFill>
                  <a:srgbClr val="222B38"/>
                </a:solidFill>
                <a:latin typeface="Arial"/>
                <a:cs typeface="Arial"/>
              </a:rPr>
              <a:t>c</a:t>
            </a:r>
            <a:r>
              <a:rPr sz="659" spc="8" dirty="0">
                <a:solidFill>
                  <a:srgbClr val="222B38"/>
                </a:solidFill>
                <a:latin typeface="Arial"/>
                <a:cs typeface="Arial"/>
              </a:rPr>
              <a:t>k</a:t>
            </a:r>
            <a:endParaRPr sz="659">
              <a:latin typeface="Arial"/>
              <a:cs typeface="Arial"/>
            </a:endParaRPr>
          </a:p>
        </p:txBody>
      </p:sp>
      <p:sp>
        <p:nvSpPr>
          <p:cNvPr id="606" name="object 606"/>
          <p:cNvSpPr/>
          <p:nvPr/>
        </p:nvSpPr>
        <p:spPr>
          <a:xfrm>
            <a:off x="4635068" y="2788470"/>
            <a:ext cx="1031880" cy="160991"/>
          </a:xfrm>
          <a:custGeom>
            <a:avLst/>
            <a:gdLst/>
            <a:ahLst/>
            <a:cxnLst/>
            <a:rect l="l" t="t" r="r" b="b"/>
            <a:pathLst>
              <a:path w="1957704" h="305435">
                <a:moveTo>
                  <a:pt x="221749" y="0"/>
                </a:moveTo>
                <a:lnTo>
                  <a:pt x="0" y="0"/>
                </a:lnTo>
                <a:lnTo>
                  <a:pt x="0" y="221723"/>
                </a:lnTo>
                <a:lnTo>
                  <a:pt x="221749" y="304872"/>
                </a:lnTo>
                <a:lnTo>
                  <a:pt x="221749" y="0"/>
                </a:lnTo>
                <a:close/>
              </a:path>
              <a:path w="1957704" h="305435">
                <a:moveTo>
                  <a:pt x="1957613" y="0"/>
                </a:moveTo>
                <a:lnTo>
                  <a:pt x="1735864" y="0"/>
                </a:lnTo>
                <a:lnTo>
                  <a:pt x="1735864" y="304872"/>
                </a:lnTo>
                <a:lnTo>
                  <a:pt x="1957613" y="221723"/>
                </a:lnTo>
                <a:lnTo>
                  <a:pt x="1957613" y="0"/>
                </a:lnTo>
                <a:close/>
              </a:path>
            </a:pathLst>
          </a:custGeom>
          <a:solidFill>
            <a:srgbClr val="C9C9C9"/>
          </a:solidFill>
        </p:spPr>
        <p:txBody>
          <a:bodyPr wrap="square" lIns="0" tIns="0" rIns="0" bIns="0" rtlCol="0"/>
          <a:lstStyle/>
          <a:p>
            <a:endParaRPr sz="949"/>
          </a:p>
        </p:txBody>
      </p:sp>
      <p:sp>
        <p:nvSpPr>
          <p:cNvPr id="607" name="object 607"/>
          <p:cNvSpPr/>
          <p:nvPr/>
        </p:nvSpPr>
        <p:spPr>
          <a:xfrm>
            <a:off x="4635068" y="2788470"/>
            <a:ext cx="117145" cy="160991"/>
          </a:xfrm>
          <a:custGeom>
            <a:avLst/>
            <a:gdLst/>
            <a:ahLst/>
            <a:cxnLst/>
            <a:rect l="l" t="t" r="r" b="b"/>
            <a:pathLst>
              <a:path w="222250" h="305435">
                <a:moveTo>
                  <a:pt x="221749" y="0"/>
                </a:moveTo>
                <a:lnTo>
                  <a:pt x="0" y="0"/>
                </a:lnTo>
                <a:lnTo>
                  <a:pt x="0" y="221723"/>
                </a:lnTo>
                <a:lnTo>
                  <a:pt x="221749" y="304872"/>
                </a:lnTo>
                <a:lnTo>
                  <a:pt x="221749" y="0"/>
                </a:lnTo>
                <a:close/>
              </a:path>
            </a:pathLst>
          </a:custGeom>
          <a:ln w="12318">
            <a:solidFill>
              <a:srgbClr val="172846"/>
            </a:solidFill>
          </a:ln>
        </p:spPr>
        <p:txBody>
          <a:bodyPr wrap="square" lIns="0" tIns="0" rIns="0" bIns="0" rtlCol="0"/>
          <a:lstStyle/>
          <a:p>
            <a:endParaRPr sz="949"/>
          </a:p>
        </p:txBody>
      </p:sp>
      <p:sp>
        <p:nvSpPr>
          <p:cNvPr id="608" name="object 608"/>
          <p:cNvSpPr/>
          <p:nvPr/>
        </p:nvSpPr>
        <p:spPr>
          <a:xfrm>
            <a:off x="5550019" y="2788470"/>
            <a:ext cx="117145" cy="160991"/>
          </a:xfrm>
          <a:custGeom>
            <a:avLst/>
            <a:gdLst/>
            <a:ahLst/>
            <a:cxnLst/>
            <a:rect l="l" t="t" r="r" b="b"/>
            <a:pathLst>
              <a:path w="222250" h="305435">
                <a:moveTo>
                  <a:pt x="0" y="0"/>
                </a:moveTo>
                <a:lnTo>
                  <a:pt x="221749" y="0"/>
                </a:lnTo>
                <a:lnTo>
                  <a:pt x="221749" y="221723"/>
                </a:lnTo>
                <a:lnTo>
                  <a:pt x="0" y="304872"/>
                </a:lnTo>
                <a:lnTo>
                  <a:pt x="0" y="0"/>
                </a:lnTo>
                <a:close/>
              </a:path>
            </a:pathLst>
          </a:custGeom>
          <a:ln w="12318">
            <a:solidFill>
              <a:srgbClr val="172846"/>
            </a:solidFill>
          </a:ln>
        </p:spPr>
        <p:txBody>
          <a:bodyPr wrap="square" lIns="0" tIns="0" rIns="0" bIns="0" rtlCol="0"/>
          <a:lstStyle/>
          <a:p>
            <a:endParaRPr sz="949"/>
          </a:p>
        </p:txBody>
      </p:sp>
      <p:sp>
        <p:nvSpPr>
          <p:cNvPr id="609" name="object 609"/>
          <p:cNvSpPr/>
          <p:nvPr/>
        </p:nvSpPr>
        <p:spPr>
          <a:xfrm>
            <a:off x="4693509" y="2346170"/>
            <a:ext cx="915069" cy="442473"/>
          </a:xfrm>
          <a:custGeom>
            <a:avLst/>
            <a:gdLst/>
            <a:ahLst/>
            <a:cxnLst/>
            <a:rect l="l" t="t" r="r" b="b"/>
            <a:pathLst>
              <a:path w="1736090" h="839470">
                <a:moveTo>
                  <a:pt x="0" y="839129"/>
                </a:moveTo>
                <a:lnTo>
                  <a:pt x="1735864" y="839129"/>
                </a:lnTo>
                <a:lnTo>
                  <a:pt x="1735864" y="0"/>
                </a:lnTo>
                <a:lnTo>
                  <a:pt x="0" y="0"/>
                </a:lnTo>
                <a:lnTo>
                  <a:pt x="0" y="839129"/>
                </a:lnTo>
                <a:close/>
              </a:path>
            </a:pathLst>
          </a:custGeom>
          <a:solidFill>
            <a:srgbClr val="888888"/>
          </a:solidFill>
        </p:spPr>
        <p:txBody>
          <a:bodyPr wrap="square" lIns="0" tIns="0" rIns="0" bIns="0" rtlCol="0"/>
          <a:lstStyle/>
          <a:p>
            <a:endParaRPr sz="949"/>
          </a:p>
        </p:txBody>
      </p:sp>
      <p:sp>
        <p:nvSpPr>
          <p:cNvPr id="610" name="object 610"/>
          <p:cNvSpPr/>
          <p:nvPr/>
        </p:nvSpPr>
        <p:spPr>
          <a:xfrm>
            <a:off x="4693509" y="2905338"/>
            <a:ext cx="915069" cy="58572"/>
          </a:xfrm>
          <a:custGeom>
            <a:avLst/>
            <a:gdLst/>
            <a:ahLst/>
            <a:cxnLst/>
            <a:rect l="l" t="t" r="r" b="b"/>
            <a:pathLst>
              <a:path w="1736090" h="111125">
                <a:moveTo>
                  <a:pt x="0" y="110874"/>
                </a:moveTo>
                <a:lnTo>
                  <a:pt x="1735864" y="110874"/>
                </a:lnTo>
                <a:lnTo>
                  <a:pt x="1735864" y="0"/>
                </a:lnTo>
                <a:lnTo>
                  <a:pt x="0" y="0"/>
                </a:lnTo>
                <a:lnTo>
                  <a:pt x="0" y="110874"/>
                </a:lnTo>
                <a:close/>
              </a:path>
            </a:pathLst>
          </a:custGeom>
          <a:solidFill>
            <a:srgbClr val="888888"/>
          </a:solidFill>
        </p:spPr>
        <p:txBody>
          <a:bodyPr wrap="square" lIns="0" tIns="0" rIns="0" bIns="0" rtlCol="0"/>
          <a:lstStyle/>
          <a:p>
            <a:endParaRPr sz="949"/>
          </a:p>
        </p:txBody>
      </p:sp>
      <p:sp>
        <p:nvSpPr>
          <p:cNvPr id="611" name="object 611"/>
          <p:cNvSpPr/>
          <p:nvPr/>
        </p:nvSpPr>
        <p:spPr>
          <a:xfrm>
            <a:off x="4693509" y="2346170"/>
            <a:ext cx="915069" cy="617856"/>
          </a:xfrm>
          <a:custGeom>
            <a:avLst/>
            <a:gdLst/>
            <a:ahLst/>
            <a:cxnLst/>
            <a:rect l="l" t="t" r="r" b="b"/>
            <a:pathLst>
              <a:path w="1736090" h="1172210">
                <a:moveTo>
                  <a:pt x="0" y="1171740"/>
                </a:moveTo>
                <a:lnTo>
                  <a:pt x="1735864" y="1171740"/>
                </a:lnTo>
                <a:lnTo>
                  <a:pt x="1735864" y="0"/>
                </a:lnTo>
                <a:lnTo>
                  <a:pt x="0" y="0"/>
                </a:lnTo>
                <a:lnTo>
                  <a:pt x="0" y="1171740"/>
                </a:lnTo>
                <a:close/>
              </a:path>
            </a:pathLst>
          </a:custGeom>
          <a:ln w="12318">
            <a:solidFill>
              <a:srgbClr val="30528F"/>
            </a:solidFill>
          </a:ln>
        </p:spPr>
        <p:txBody>
          <a:bodyPr wrap="square" lIns="0" tIns="0" rIns="0" bIns="0" rtlCol="0"/>
          <a:lstStyle/>
          <a:p>
            <a:endParaRPr sz="949"/>
          </a:p>
        </p:txBody>
      </p:sp>
      <p:sp>
        <p:nvSpPr>
          <p:cNvPr id="612" name="object 612"/>
          <p:cNvSpPr/>
          <p:nvPr/>
        </p:nvSpPr>
        <p:spPr>
          <a:xfrm>
            <a:off x="4635068" y="2788463"/>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solidFill>
            <a:srgbClr val="FFFFFF"/>
          </a:solidFill>
        </p:spPr>
        <p:txBody>
          <a:bodyPr wrap="square" lIns="0" tIns="0" rIns="0" bIns="0" rtlCol="0"/>
          <a:lstStyle/>
          <a:p>
            <a:endParaRPr sz="949"/>
          </a:p>
        </p:txBody>
      </p:sp>
      <p:sp>
        <p:nvSpPr>
          <p:cNvPr id="613" name="object 613"/>
          <p:cNvSpPr/>
          <p:nvPr/>
        </p:nvSpPr>
        <p:spPr>
          <a:xfrm>
            <a:off x="4635068" y="2788463"/>
            <a:ext cx="1031880" cy="117145"/>
          </a:xfrm>
          <a:custGeom>
            <a:avLst/>
            <a:gdLst/>
            <a:ahLst/>
            <a:cxnLst/>
            <a:rect l="l" t="t" r="r" b="b"/>
            <a:pathLst>
              <a:path w="1957704" h="222250">
                <a:moveTo>
                  <a:pt x="0" y="221736"/>
                </a:moveTo>
                <a:lnTo>
                  <a:pt x="1957613" y="221736"/>
                </a:lnTo>
                <a:lnTo>
                  <a:pt x="1957613" y="0"/>
                </a:lnTo>
                <a:lnTo>
                  <a:pt x="0" y="0"/>
                </a:lnTo>
                <a:lnTo>
                  <a:pt x="0" y="221736"/>
                </a:lnTo>
                <a:close/>
              </a:path>
            </a:pathLst>
          </a:custGeom>
          <a:ln w="12318">
            <a:solidFill>
              <a:srgbClr val="30528F"/>
            </a:solidFill>
          </a:ln>
        </p:spPr>
        <p:txBody>
          <a:bodyPr wrap="square" lIns="0" tIns="0" rIns="0" bIns="0" rtlCol="0"/>
          <a:lstStyle/>
          <a:p>
            <a:endParaRPr sz="949"/>
          </a:p>
        </p:txBody>
      </p:sp>
      <p:sp>
        <p:nvSpPr>
          <p:cNvPr id="614" name="object 614"/>
          <p:cNvSpPr txBox="1"/>
          <p:nvPr/>
        </p:nvSpPr>
        <p:spPr>
          <a:xfrm>
            <a:off x="4906601" y="2796747"/>
            <a:ext cx="489331" cy="101438"/>
          </a:xfrm>
          <a:prstGeom prst="rect">
            <a:avLst/>
          </a:prstGeom>
        </p:spPr>
        <p:txBody>
          <a:bodyPr vert="horz" wrap="square" lIns="0" tIns="0" rIns="0" bIns="0" rtlCol="0">
            <a:spAutoFit/>
          </a:bodyPr>
          <a:lstStyle/>
          <a:p>
            <a:pPr marL="6694"/>
            <a:r>
              <a:rPr sz="659" spc="16" dirty="0">
                <a:solidFill>
                  <a:srgbClr val="222B38"/>
                </a:solidFill>
                <a:latin typeface="Arial"/>
                <a:cs typeface="Arial"/>
              </a:rPr>
              <a:t>M</a:t>
            </a:r>
            <a:r>
              <a:rPr sz="659" spc="13" dirty="0">
                <a:solidFill>
                  <a:srgbClr val="222B38"/>
                </a:solidFill>
                <a:latin typeface="Arial"/>
                <a:cs typeface="Arial"/>
              </a:rPr>
              <a:t>a</a:t>
            </a:r>
            <a:r>
              <a:rPr sz="659" spc="8" dirty="0">
                <a:solidFill>
                  <a:srgbClr val="222B38"/>
                </a:solidFill>
                <a:latin typeface="Arial"/>
                <a:cs typeface="Arial"/>
              </a:rPr>
              <a:t>ry</a:t>
            </a:r>
            <a:r>
              <a:rPr sz="659" dirty="0">
                <a:solidFill>
                  <a:srgbClr val="222B38"/>
                </a:solidFill>
                <a:latin typeface="Arial"/>
                <a:cs typeface="Arial"/>
              </a:rPr>
              <a:t> </a:t>
            </a:r>
            <a:r>
              <a:rPr sz="659" spc="18" dirty="0">
                <a:solidFill>
                  <a:srgbClr val="222B38"/>
                </a:solidFill>
                <a:latin typeface="Arial"/>
                <a:cs typeface="Arial"/>
              </a:rPr>
              <a:t>H</a:t>
            </a:r>
            <a:r>
              <a:rPr sz="659" spc="8" dirty="0">
                <a:solidFill>
                  <a:srgbClr val="222B38"/>
                </a:solidFill>
                <a:latin typeface="Arial"/>
                <a:cs typeface="Arial"/>
              </a:rPr>
              <a:t>av</a:t>
            </a:r>
            <a:r>
              <a:rPr sz="659" spc="-3" dirty="0">
                <a:solidFill>
                  <a:srgbClr val="222B38"/>
                </a:solidFill>
                <a:latin typeface="Arial"/>
                <a:cs typeface="Arial"/>
              </a:rPr>
              <a:t>i</a:t>
            </a:r>
            <a:r>
              <a:rPr sz="659" spc="11" dirty="0">
                <a:solidFill>
                  <a:srgbClr val="222B38"/>
                </a:solidFill>
                <a:latin typeface="Arial"/>
                <a:cs typeface="Arial"/>
              </a:rPr>
              <a:t>c</a:t>
            </a:r>
            <a:r>
              <a:rPr sz="659" spc="8" dirty="0">
                <a:solidFill>
                  <a:srgbClr val="222B38"/>
                </a:solidFill>
                <a:latin typeface="Arial"/>
                <a:cs typeface="Arial"/>
              </a:rPr>
              <a:t>k</a:t>
            </a:r>
            <a:endParaRPr sz="659">
              <a:latin typeface="Arial"/>
              <a:cs typeface="Arial"/>
            </a:endParaRPr>
          </a:p>
        </p:txBody>
      </p:sp>
      <p:sp>
        <p:nvSpPr>
          <p:cNvPr id="615" name="object 615"/>
          <p:cNvSpPr txBox="1"/>
          <p:nvPr/>
        </p:nvSpPr>
        <p:spPr>
          <a:xfrm>
            <a:off x="4808918" y="2478474"/>
            <a:ext cx="667057" cy="310341"/>
          </a:xfrm>
          <a:prstGeom prst="rect">
            <a:avLst/>
          </a:prstGeom>
        </p:spPr>
        <p:txBody>
          <a:bodyPr vert="horz" wrap="square" lIns="0" tIns="0" rIns="0" bIns="0" rtlCol="0">
            <a:spAutoFit/>
          </a:bodyPr>
          <a:lstStyle/>
          <a:p>
            <a:pPr marL="6359" marR="2678" algn="ctr">
              <a:lnSpc>
                <a:spcPct val="103499"/>
              </a:lnSpc>
            </a:pPr>
            <a:r>
              <a:rPr sz="659" b="1" spc="13" dirty="0">
                <a:solidFill>
                  <a:srgbClr val="FFFFFF"/>
                </a:solidFill>
                <a:latin typeface="Arial"/>
                <a:cs typeface="Arial"/>
              </a:rPr>
              <a:t>De</a:t>
            </a:r>
            <a:r>
              <a:rPr sz="659" b="1" spc="3" dirty="0">
                <a:solidFill>
                  <a:srgbClr val="FFFFFF"/>
                </a:solidFill>
                <a:latin typeface="Arial"/>
                <a:cs typeface="Arial"/>
              </a:rPr>
              <a:t>p</a:t>
            </a:r>
            <a:r>
              <a:rPr sz="659" b="1" spc="8" dirty="0">
                <a:solidFill>
                  <a:srgbClr val="FFFFFF"/>
                </a:solidFill>
                <a:latin typeface="Arial"/>
                <a:cs typeface="Arial"/>
              </a:rPr>
              <a:t>uty</a:t>
            </a:r>
            <a:r>
              <a:rPr sz="659" b="1" spc="11" dirty="0">
                <a:solidFill>
                  <a:srgbClr val="FFFFFF"/>
                </a:solidFill>
                <a:latin typeface="Arial"/>
                <a:cs typeface="Arial"/>
              </a:rPr>
              <a:t> </a:t>
            </a:r>
            <a:r>
              <a:rPr sz="659" b="1" spc="8" dirty="0">
                <a:solidFill>
                  <a:srgbClr val="FFFFFF"/>
                </a:solidFill>
                <a:latin typeface="Arial"/>
                <a:cs typeface="Arial"/>
              </a:rPr>
              <a:t>Div</a:t>
            </a:r>
            <a:r>
              <a:rPr sz="659" b="1" spc="3" dirty="0">
                <a:solidFill>
                  <a:srgbClr val="FFFFFF"/>
                </a:solidFill>
                <a:latin typeface="Arial"/>
                <a:cs typeface="Arial"/>
              </a:rPr>
              <a:t>i</a:t>
            </a:r>
            <a:r>
              <a:rPr sz="659" b="1" spc="13" dirty="0">
                <a:solidFill>
                  <a:srgbClr val="FFFFFF"/>
                </a:solidFill>
                <a:latin typeface="Arial"/>
                <a:cs typeface="Arial"/>
              </a:rPr>
              <a:t>s</a:t>
            </a:r>
            <a:r>
              <a:rPr sz="659" b="1" spc="8" dirty="0">
                <a:solidFill>
                  <a:srgbClr val="FFFFFF"/>
                </a:solidFill>
                <a:latin typeface="Arial"/>
                <a:cs typeface="Arial"/>
              </a:rPr>
              <a:t>ion Di</a:t>
            </a:r>
            <a:r>
              <a:rPr sz="659" b="1" spc="11" dirty="0">
                <a:solidFill>
                  <a:srgbClr val="FFFFFF"/>
                </a:solidFill>
                <a:latin typeface="Arial"/>
                <a:cs typeface="Arial"/>
              </a:rPr>
              <a:t>r</a:t>
            </a:r>
            <a:r>
              <a:rPr sz="659" b="1" spc="8" dirty="0">
                <a:solidFill>
                  <a:srgbClr val="FFFFFF"/>
                </a:solidFill>
                <a:latin typeface="Arial"/>
                <a:cs typeface="Arial"/>
              </a:rPr>
              <a:t>ect</a:t>
            </a:r>
            <a:r>
              <a:rPr sz="659" b="1" spc="13" dirty="0">
                <a:solidFill>
                  <a:srgbClr val="FFFFFF"/>
                </a:solidFill>
                <a:latin typeface="Arial"/>
                <a:cs typeface="Arial"/>
              </a:rPr>
              <a:t>o</a:t>
            </a:r>
            <a:r>
              <a:rPr sz="659" b="1" spc="5" dirty="0">
                <a:solidFill>
                  <a:srgbClr val="FFFFFF"/>
                </a:solidFill>
                <a:latin typeface="Arial"/>
                <a:cs typeface="Arial"/>
              </a:rPr>
              <a:t>r</a:t>
            </a:r>
            <a:endParaRPr sz="659">
              <a:latin typeface="Arial"/>
              <a:cs typeface="Arial"/>
            </a:endParaRPr>
          </a:p>
          <a:p>
            <a:pPr algn="ctr">
              <a:spcBef>
                <a:spcPts val="26"/>
              </a:spcBef>
            </a:pPr>
            <a:r>
              <a:rPr sz="659" b="1" spc="8" dirty="0">
                <a:solidFill>
                  <a:srgbClr val="FFFFFF"/>
                </a:solidFill>
                <a:latin typeface="Arial"/>
                <a:cs typeface="Arial"/>
              </a:rPr>
              <a:t>Child</a:t>
            </a:r>
            <a:r>
              <a:rPr sz="659" b="1" spc="5" dirty="0">
                <a:solidFill>
                  <a:srgbClr val="FFFFFF"/>
                </a:solidFill>
                <a:latin typeface="Arial"/>
                <a:cs typeface="Arial"/>
              </a:rPr>
              <a:t> </a:t>
            </a:r>
            <a:r>
              <a:rPr sz="659" b="1" spc="21" dirty="0">
                <a:solidFill>
                  <a:srgbClr val="FFFFFF"/>
                </a:solidFill>
                <a:latin typeface="Arial"/>
                <a:cs typeface="Arial"/>
              </a:rPr>
              <a:t>W</a:t>
            </a:r>
            <a:r>
              <a:rPr sz="659" b="1" spc="11" dirty="0">
                <a:solidFill>
                  <a:srgbClr val="FFFFFF"/>
                </a:solidFill>
                <a:latin typeface="Arial"/>
                <a:cs typeface="Arial"/>
              </a:rPr>
              <a:t>el</a:t>
            </a:r>
            <a:r>
              <a:rPr sz="659" b="1" spc="-3" dirty="0">
                <a:solidFill>
                  <a:srgbClr val="FFFFFF"/>
                </a:solidFill>
                <a:latin typeface="Arial"/>
                <a:cs typeface="Arial"/>
              </a:rPr>
              <a:t>f</a:t>
            </a:r>
            <a:r>
              <a:rPr sz="659" b="1" spc="13" dirty="0">
                <a:solidFill>
                  <a:srgbClr val="FFFFFF"/>
                </a:solidFill>
                <a:latin typeface="Arial"/>
                <a:cs typeface="Arial"/>
              </a:rPr>
              <a:t>a</a:t>
            </a:r>
            <a:r>
              <a:rPr sz="659" b="1" dirty="0">
                <a:solidFill>
                  <a:srgbClr val="FFFFFF"/>
                </a:solidFill>
                <a:latin typeface="Arial"/>
                <a:cs typeface="Arial"/>
              </a:rPr>
              <a:t>r</a:t>
            </a:r>
            <a:r>
              <a:rPr sz="659" b="1" spc="11" dirty="0">
                <a:solidFill>
                  <a:srgbClr val="FFFFFF"/>
                </a:solidFill>
                <a:latin typeface="Arial"/>
                <a:cs typeface="Arial"/>
              </a:rPr>
              <a:t>e</a:t>
            </a:r>
            <a:endParaRPr sz="659">
              <a:latin typeface="Arial"/>
              <a:cs typeface="Arial"/>
            </a:endParaRPr>
          </a:p>
        </p:txBody>
      </p:sp>
      <p:sp>
        <p:nvSpPr>
          <p:cNvPr id="616" name="object 616"/>
          <p:cNvSpPr/>
          <p:nvPr/>
        </p:nvSpPr>
        <p:spPr>
          <a:xfrm>
            <a:off x="5219447" y="4705000"/>
            <a:ext cx="1043259" cy="160991"/>
          </a:xfrm>
          <a:custGeom>
            <a:avLst/>
            <a:gdLst/>
            <a:ahLst/>
            <a:cxnLst/>
            <a:rect l="l" t="t" r="r" b="b"/>
            <a:pathLst>
              <a:path w="1979295" h="305434">
                <a:moveTo>
                  <a:pt x="221723" y="0"/>
                </a:moveTo>
                <a:lnTo>
                  <a:pt x="0" y="0"/>
                </a:lnTo>
                <a:lnTo>
                  <a:pt x="0" y="221723"/>
                </a:lnTo>
                <a:lnTo>
                  <a:pt x="221723" y="304872"/>
                </a:lnTo>
                <a:lnTo>
                  <a:pt x="221723" y="0"/>
                </a:lnTo>
                <a:close/>
              </a:path>
              <a:path w="1979295" h="305434">
                <a:moveTo>
                  <a:pt x="1979136" y="0"/>
                </a:moveTo>
                <a:lnTo>
                  <a:pt x="1757387" y="0"/>
                </a:lnTo>
                <a:lnTo>
                  <a:pt x="1757387" y="304872"/>
                </a:lnTo>
                <a:lnTo>
                  <a:pt x="1979136" y="221723"/>
                </a:lnTo>
                <a:lnTo>
                  <a:pt x="1979136" y="0"/>
                </a:lnTo>
                <a:close/>
              </a:path>
            </a:pathLst>
          </a:custGeom>
          <a:solidFill>
            <a:srgbClr val="C9C9C9"/>
          </a:solidFill>
        </p:spPr>
        <p:txBody>
          <a:bodyPr wrap="square" lIns="0" tIns="0" rIns="0" bIns="0" rtlCol="0"/>
          <a:lstStyle/>
          <a:p>
            <a:endParaRPr sz="949"/>
          </a:p>
        </p:txBody>
      </p:sp>
      <p:sp>
        <p:nvSpPr>
          <p:cNvPr id="617" name="object 617"/>
          <p:cNvSpPr/>
          <p:nvPr/>
        </p:nvSpPr>
        <p:spPr>
          <a:xfrm>
            <a:off x="5219446" y="4705000"/>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618" name="object 618"/>
          <p:cNvSpPr/>
          <p:nvPr/>
        </p:nvSpPr>
        <p:spPr>
          <a:xfrm>
            <a:off x="6145741" y="4705000"/>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619" name="object 619"/>
          <p:cNvSpPr/>
          <p:nvPr/>
        </p:nvSpPr>
        <p:spPr>
          <a:xfrm>
            <a:off x="5277873" y="4418739"/>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620" name="object 620"/>
          <p:cNvSpPr/>
          <p:nvPr/>
        </p:nvSpPr>
        <p:spPr>
          <a:xfrm>
            <a:off x="5277873" y="4821868"/>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621" name="object 621"/>
          <p:cNvSpPr/>
          <p:nvPr/>
        </p:nvSpPr>
        <p:spPr>
          <a:xfrm>
            <a:off x="5277873" y="4418739"/>
            <a:ext cx="926449" cy="461886"/>
          </a:xfrm>
          <a:custGeom>
            <a:avLst/>
            <a:gdLst/>
            <a:ahLst/>
            <a:cxnLst/>
            <a:rect l="l" t="t" r="r" b="b"/>
            <a:pathLst>
              <a:path w="1757679" h="876300">
                <a:moveTo>
                  <a:pt x="0" y="875697"/>
                </a:moveTo>
                <a:lnTo>
                  <a:pt x="1757413" y="875697"/>
                </a:lnTo>
                <a:lnTo>
                  <a:pt x="1757413" y="0"/>
                </a:lnTo>
                <a:lnTo>
                  <a:pt x="0" y="0"/>
                </a:lnTo>
                <a:lnTo>
                  <a:pt x="0" y="875697"/>
                </a:lnTo>
                <a:close/>
              </a:path>
            </a:pathLst>
          </a:custGeom>
          <a:ln w="4106">
            <a:solidFill>
              <a:srgbClr val="C7C7C7"/>
            </a:solidFill>
          </a:ln>
        </p:spPr>
        <p:txBody>
          <a:bodyPr wrap="square" lIns="0" tIns="0" rIns="0" bIns="0" rtlCol="0"/>
          <a:lstStyle/>
          <a:p>
            <a:endParaRPr sz="949"/>
          </a:p>
        </p:txBody>
      </p:sp>
      <p:sp>
        <p:nvSpPr>
          <p:cNvPr id="622" name="object 622"/>
          <p:cNvSpPr/>
          <p:nvPr/>
        </p:nvSpPr>
        <p:spPr>
          <a:xfrm>
            <a:off x="5219447" y="4704993"/>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ln w="4106">
            <a:solidFill>
              <a:srgbClr val="4671C4"/>
            </a:solidFill>
          </a:ln>
        </p:spPr>
        <p:txBody>
          <a:bodyPr wrap="square" lIns="0" tIns="0" rIns="0" bIns="0" rtlCol="0"/>
          <a:lstStyle/>
          <a:p>
            <a:endParaRPr sz="949"/>
          </a:p>
        </p:txBody>
      </p:sp>
      <p:sp>
        <p:nvSpPr>
          <p:cNvPr id="623" name="object 623"/>
          <p:cNvSpPr/>
          <p:nvPr/>
        </p:nvSpPr>
        <p:spPr>
          <a:xfrm>
            <a:off x="5219447" y="4705000"/>
            <a:ext cx="1043259" cy="160991"/>
          </a:xfrm>
          <a:custGeom>
            <a:avLst/>
            <a:gdLst/>
            <a:ahLst/>
            <a:cxnLst/>
            <a:rect l="l" t="t" r="r" b="b"/>
            <a:pathLst>
              <a:path w="1979295" h="305434">
                <a:moveTo>
                  <a:pt x="221723" y="0"/>
                </a:moveTo>
                <a:lnTo>
                  <a:pt x="0" y="0"/>
                </a:lnTo>
                <a:lnTo>
                  <a:pt x="0" y="221723"/>
                </a:lnTo>
                <a:lnTo>
                  <a:pt x="221723" y="304872"/>
                </a:lnTo>
                <a:lnTo>
                  <a:pt x="221723" y="0"/>
                </a:lnTo>
                <a:close/>
              </a:path>
              <a:path w="1979295" h="305434">
                <a:moveTo>
                  <a:pt x="1979136" y="0"/>
                </a:moveTo>
                <a:lnTo>
                  <a:pt x="1757387" y="0"/>
                </a:lnTo>
                <a:lnTo>
                  <a:pt x="1757387" y="304872"/>
                </a:lnTo>
                <a:lnTo>
                  <a:pt x="1979136" y="221723"/>
                </a:lnTo>
                <a:lnTo>
                  <a:pt x="1979136" y="0"/>
                </a:lnTo>
                <a:close/>
              </a:path>
            </a:pathLst>
          </a:custGeom>
          <a:solidFill>
            <a:srgbClr val="C9C9C9"/>
          </a:solidFill>
        </p:spPr>
        <p:txBody>
          <a:bodyPr wrap="square" lIns="0" tIns="0" rIns="0" bIns="0" rtlCol="0"/>
          <a:lstStyle/>
          <a:p>
            <a:endParaRPr sz="949"/>
          </a:p>
        </p:txBody>
      </p:sp>
      <p:sp>
        <p:nvSpPr>
          <p:cNvPr id="624" name="object 624"/>
          <p:cNvSpPr/>
          <p:nvPr/>
        </p:nvSpPr>
        <p:spPr>
          <a:xfrm>
            <a:off x="5219446" y="4705000"/>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625" name="object 625"/>
          <p:cNvSpPr/>
          <p:nvPr/>
        </p:nvSpPr>
        <p:spPr>
          <a:xfrm>
            <a:off x="6145741" y="4705000"/>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626" name="object 626"/>
          <p:cNvSpPr/>
          <p:nvPr/>
        </p:nvSpPr>
        <p:spPr>
          <a:xfrm>
            <a:off x="5277873" y="4418739"/>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627" name="object 627"/>
          <p:cNvSpPr/>
          <p:nvPr/>
        </p:nvSpPr>
        <p:spPr>
          <a:xfrm>
            <a:off x="5277873" y="4821868"/>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628" name="object 628"/>
          <p:cNvSpPr/>
          <p:nvPr/>
        </p:nvSpPr>
        <p:spPr>
          <a:xfrm>
            <a:off x="5277873" y="4418739"/>
            <a:ext cx="926449" cy="461886"/>
          </a:xfrm>
          <a:custGeom>
            <a:avLst/>
            <a:gdLst/>
            <a:ahLst/>
            <a:cxnLst/>
            <a:rect l="l" t="t" r="r" b="b"/>
            <a:pathLst>
              <a:path w="1757679" h="876300">
                <a:moveTo>
                  <a:pt x="0" y="875697"/>
                </a:moveTo>
                <a:lnTo>
                  <a:pt x="1757413" y="875697"/>
                </a:lnTo>
                <a:lnTo>
                  <a:pt x="1757413" y="0"/>
                </a:lnTo>
                <a:lnTo>
                  <a:pt x="0" y="0"/>
                </a:lnTo>
                <a:lnTo>
                  <a:pt x="0" y="875697"/>
                </a:lnTo>
                <a:close/>
              </a:path>
            </a:pathLst>
          </a:custGeom>
          <a:ln w="4106">
            <a:solidFill>
              <a:srgbClr val="C7C7C7"/>
            </a:solidFill>
          </a:ln>
        </p:spPr>
        <p:txBody>
          <a:bodyPr wrap="square" lIns="0" tIns="0" rIns="0" bIns="0" rtlCol="0"/>
          <a:lstStyle/>
          <a:p>
            <a:endParaRPr sz="949"/>
          </a:p>
        </p:txBody>
      </p:sp>
      <p:sp>
        <p:nvSpPr>
          <p:cNvPr id="629" name="object 629"/>
          <p:cNvSpPr/>
          <p:nvPr/>
        </p:nvSpPr>
        <p:spPr>
          <a:xfrm>
            <a:off x="5219446" y="4704993"/>
            <a:ext cx="985022" cy="117145"/>
          </a:xfrm>
          <a:custGeom>
            <a:avLst/>
            <a:gdLst/>
            <a:ahLst/>
            <a:cxnLst/>
            <a:rect l="l" t="t" r="r" b="b"/>
            <a:pathLst>
              <a:path w="1868804" h="222250">
                <a:moveTo>
                  <a:pt x="0" y="221736"/>
                </a:moveTo>
                <a:lnTo>
                  <a:pt x="1868262" y="221736"/>
                </a:lnTo>
                <a:lnTo>
                  <a:pt x="1868262" y="0"/>
                </a:lnTo>
                <a:lnTo>
                  <a:pt x="0" y="0"/>
                </a:lnTo>
                <a:lnTo>
                  <a:pt x="0" y="221736"/>
                </a:lnTo>
                <a:close/>
              </a:path>
            </a:pathLst>
          </a:custGeom>
          <a:solidFill>
            <a:srgbClr val="FFFFFF"/>
          </a:solidFill>
        </p:spPr>
        <p:txBody>
          <a:bodyPr wrap="square" lIns="0" tIns="0" rIns="0" bIns="0" rtlCol="0"/>
          <a:lstStyle/>
          <a:p>
            <a:endParaRPr sz="949"/>
          </a:p>
        </p:txBody>
      </p:sp>
      <p:sp>
        <p:nvSpPr>
          <p:cNvPr id="630" name="object 630"/>
          <p:cNvSpPr/>
          <p:nvPr/>
        </p:nvSpPr>
        <p:spPr>
          <a:xfrm>
            <a:off x="5219447" y="4704993"/>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ln w="4106">
            <a:solidFill>
              <a:srgbClr val="4671C4"/>
            </a:solidFill>
          </a:ln>
        </p:spPr>
        <p:txBody>
          <a:bodyPr wrap="square" lIns="0" tIns="0" rIns="0" bIns="0" rtlCol="0"/>
          <a:lstStyle/>
          <a:p>
            <a:endParaRPr sz="949"/>
          </a:p>
        </p:txBody>
      </p:sp>
      <p:sp>
        <p:nvSpPr>
          <p:cNvPr id="631" name="object 631"/>
          <p:cNvSpPr txBox="1"/>
          <p:nvPr/>
        </p:nvSpPr>
        <p:spPr>
          <a:xfrm>
            <a:off x="5277873" y="4418739"/>
            <a:ext cx="926449" cy="340350"/>
          </a:xfrm>
          <a:prstGeom prst="rect">
            <a:avLst/>
          </a:prstGeom>
        </p:spPr>
        <p:txBody>
          <a:bodyPr vert="horz" wrap="square" lIns="0" tIns="0" rIns="0" bIns="0" rtlCol="0">
            <a:spAutoFit/>
          </a:bodyPr>
          <a:lstStyle/>
          <a:p>
            <a:pPr marL="238312" marR="250362" algn="ctr">
              <a:lnSpc>
                <a:spcPct val="102099"/>
              </a:lnSpc>
            </a:pPr>
            <a:r>
              <a:rPr sz="501" spc="5" dirty="0">
                <a:solidFill>
                  <a:srgbClr val="222B38"/>
                </a:solidFill>
                <a:latin typeface="Arial"/>
                <a:cs typeface="Arial"/>
              </a:rPr>
              <a:t>S</a:t>
            </a:r>
            <a:r>
              <a:rPr sz="501" spc="-5" dirty="0">
                <a:solidFill>
                  <a:srgbClr val="222B38"/>
                </a:solidFill>
                <a:latin typeface="Arial"/>
                <a:cs typeface="Arial"/>
              </a:rPr>
              <a:t>e</a:t>
            </a:r>
            <a:r>
              <a:rPr sz="501" spc="3" dirty="0">
                <a:solidFill>
                  <a:srgbClr val="222B38"/>
                </a:solidFill>
                <a:latin typeface="Arial"/>
                <a:cs typeface="Arial"/>
              </a:rPr>
              <a:t>nior</a:t>
            </a:r>
            <a:r>
              <a:rPr sz="501" spc="-3" dirty="0">
                <a:solidFill>
                  <a:srgbClr val="222B38"/>
                </a:solidFill>
                <a:latin typeface="Arial"/>
                <a:cs typeface="Arial"/>
              </a:rPr>
              <a:t> </a:t>
            </a:r>
            <a:r>
              <a:rPr sz="501" dirty="0">
                <a:solidFill>
                  <a:srgbClr val="222B38"/>
                </a:solidFill>
                <a:latin typeface="Arial"/>
                <a:cs typeface="Arial"/>
              </a:rPr>
              <a:t>D</a:t>
            </a:r>
            <a:r>
              <a:rPr sz="501" spc="3" dirty="0">
                <a:solidFill>
                  <a:srgbClr val="222B38"/>
                </a:solidFill>
                <a:latin typeface="Arial"/>
                <a:cs typeface="Arial"/>
              </a:rPr>
              <a:t>ire</a:t>
            </a:r>
            <a:r>
              <a:rPr sz="501" spc="-3" dirty="0">
                <a:solidFill>
                  <a:srgbClr val="222B38"/>
                </a:solidFill>
                <a:latin typeface="Arial"/>
                <a:cs typeface="Arial"/>
              </a:rPr>
              <a:t>ct</a:t>
            </a:r>
            <a:r>
              <a:rPr sz="501" spc="3" dirty="0">
                <a:solidFill>
                  <a:srgbClr val="222B38"/>
                </a:solidFill>
                <a:latin typeface="Arial"/>
                <a:cs typeface="Arial"/>
              </a:rPr>
              <a:t>or </a:t>
            </a:r>
            <a:r>
              <a:rPr sz="501" dirty="0">
                <a:solidFill>
                  <a:srgbClr val="222B38"/>
                </a:solidFill>
                <a:latin typeface="Arial"/>
                <a:cs typeface="Arial"/>
              </a:rPr>
              <a:t>of</a:t>
            </a:r>
            <a:endParaRPr sz="501">
              <a:latin typeface="Arial"/>
              <a:cs typeface="Arial"/>
            </a:endParaRPr>
          </a:p>
          <a:p>
            <a:pPr marL="1674" algn="ctr">
              <a:spcBef>
                <a:spcPts val="13"/>
              </a:spcBef>
            </a:pPr>
            <a:r>
              <a:rPr sz="501" spc="3" dirty="0">
                <a:solidFill>
                  <a:srgbClr val="222B38"/>
                </a:solidFill>
                <a:latin typeface="Arial"/>
                <a:cs typeface="Arial"/>
              </a:rPr>
              <a:t>Pr</a:t>
            </a:r>
            <a:r>
              <a:rPr sz="501" spc="-5" dirty="0">
                <a:solidFill>
                  <a:srgbClr val="222B38"/>
                </a:solidFill>
                <a:latin typeface="Arial"/>
                <a:cs typeface="Arial"/>
              </a:rPr>
              <a:t>a</a:t>
            </a:r>
            <a:r>
              <a:rPr sz="501" spc="5" dirty="0">
                <a:solidFill>
                  <a:srgbClr val="222B38"/>
                </a:solidFill>
                <a:latin typeface="Arial"/>
                <a:cs typeface="Arial"/>
              </a:rPr>
              <a:t>c</a:t>
            </a:r>
            <a:r>
              <a:rPr sz="501" spc="-3" dirty="0">
                <a:solidFill>
                  <a:srgbClr val="222B38"/>
                </a:solidFill>
                <a:latin typeface="Arial"/>
                <a:cs typeface="Arial"/>
              </a:rPr>
              <a:t>t</a:t>
            </a:r>
            <a:r>
              <a:rPr sz="501" dirty="0">
                <a:solidFill>
                  <a:srgbClr val="222B38"/>
                </a:solidFill>
                <a:latin typeface="Arial"/>
                <a:cs typeface="Arial"/>
              </a:rPr>
              <a:t>i</a:t>
            </a:r>
            <a:r>
              <a:rPr sz="501" spc="-3" dirty="0">
                <a:solidFill>
                  <a:srgbClr val="222B38"/>
                </a:solidFill>
                <a:latin typeface="Arial"/>
                <a:cs typeface="Arial"/>
              </a:rPr>
              <a:t>c</a:t>
            </a:r>
            <a:r>
              <a:rPr sz="501" spc="5" dirty="0">
                <a:solidFill>
                  <a:srgbClr val="222B38"/>
                </a:solidFill>
                <a:latin typeface="Arial"/>
                <a:cs typeface="Arial"/>
              </a:rPr>
              <a:t>e</a:t>
            </a:r>
            <a:r>
              <a:rPr sz="501" spc="-3" dirty="0">
                <a:solidFill>
                  <a:srgbClr val="222B38"/>
                </a:solidFill>
                <a:latin typeface="Arial"/>
                <a:cs typeface="Arial"/>
              </a:rPr>
              <a:t> </a:t>
            </a:r>
            <a:r>
              <a:rPr sz="501" spc="5" dirty="0">
                <a:solidFill>
                  <a:srgbClr val="222B38"/>
                </a:solidFill>
                <a:latin typeface="Arial"/>
                <a:cs typeface="Arial"/>
              </a:rPr>
              <a:t>&amp;</a:t>
            </a:r>
            <a:r>
              <a:rPr sz="501" spc="-3" dirty="0">
                <a:solidFill>
                  <a:srgbClr val="222B38"/>
                </a:solidFill>
                <a:latin typeface="Arial"/>
                <a:cs typeface="Arial"/>
              </a:rPr>
              <a:t> </a:t>
            </a:r>
            <a:r>
              <a:rPr sz="501" spc="3" dirty="0">
                <a:solidFill>
                  <a:srgbClr val="222B38"/>
                </a:solidFill>
                <a:latin typeface="Arial"/>
                <a:cs typeface="Arial"/>
              </a:rPr>
              <a:t>Pr</a:t>
            </a:r>
            <a:r>
              <a:rPr sz="501" spc="-5" dirty="0">
                <a:solidFill>
                  <a:srgbClr val="222B38"/>
                </a:solidFill>
                <a:latin typeface="Arial"/>
                <a:cs typeface="Arial"/>
              </a:rPr>
              <a:t>o</a:t>
            </a:r>
            <a:r>
              <a:rPr sz="501" spc="5" dirty="0">
                <a:solidFill>
                  <a:srgbClr val="222B38"/>
                </a:solidFill>
                <a:latin typeface="Arial"/>
                <a:cs typeface="Arial"/>
              </a:rPr>
              <a:t>gram</a:t>
            </a:r>
            <a:r>
              <a:rPr sz="501" spc="-5" dirty="0">
                <a:solidFill>
                  <a:srgbClr val="222B38"/>
                </a:solidFill>
                <a:latin typeface="Arial"/>
                <a:cs typeface="Arial"/>
              </a:rPr>
              <a:t> </a:t>
            </a:r>
            <a:r>
              <a:rPr sz="501" spc="5" dirty="0">
                <a:solidFill>
                  <a:srgbClr val="222B38"/>
                </a:solidFill>
                <a:latin typeface="Arial"/>
                <a:cs typeface="Arial"/>
              </a:rPr>
              <a:t>Gu</a:t>
            </a:r>
            <a:r>
              <a:rPr sz="501" spc="-11" dirty="0">
                <a:solidFill>
                  <a:srgbClr val="222B38"/>
                </a:solidFill>
                <a:latin typeface="Arial"/>
                <a:cs typeface="Arial"/>
              </a:rPr>
              <a:t>i</a:t>
            </a:r>
            <a:r>
              <a:rPr sz="501" spc="5" dirty="0">
                <a:solidFill>
                  <a:srgbClr val="222B38"/>
                </a:solidFill>
                <a:latin typeface="Arial"/>
                <a:cs typeface="Arial"/>
              </a:rPr>
              <a:t>dan</a:t>
            </a:r>
            <a:r>
              <a:rPr sz="501" spc="-3" dirty="0">
                <a:solidFill>
                  <a:srgbClr val="222B38"/>
                </a:solidFill>
                <a:latin typeface="Arial"/>
                <a:cs typeface="Arial"/>
              </a:rPr>
              <a:t>c</a:t>
            </a:r>
            <a:r>
              <a:rPr sz="501" spc="5" dirty="0">
                <a:solidFill>
                  <a:srgbClr val="222B38"/>
                </a:solidFill>
                <a:latin typeface="Arial"/>
                <a:cs typeface="Arial"/>
              </a:rPr>
              <a:t>e</a:t>
            </a:r>
            <a:endParaRPr sz="501">
              <a:latin typeface="Arial"/>
              <a:cs typeface="Arial"/>
            </a:endParaRPr>
          </a:p>
          <a:p>
            <a:pPr marL="335" algn="ctr">
              <a:spcBef>
                <a:spcPts val="90"/>
              </a:spcBef>
            </a:pPr>
            <a:r>
              <a:rPr sz="606" spc="3" dirty="0">
                <a:solidFill>
                  <a:srgbClr val="222B38"/>
                </a:solidFill>
                <a:latin typeface="Arial"/>
                <a:cs typeface="Arial"/>
              </a:rPr>
              <a:t>Col</a:t>
            </a:r>
            <a:r>
              <a:rPr sz="606" spc="-8" dirty="0">
                <a:solidFill>
                  <a:srgbClr val="222B38"/>
                </a:solidFill>
                <a:latin typeface="Arial"/>
                <a:cs typeface="Arial"/>
              </a:rPr>
              <a:t>l</a:t>
            </a:r>
            <a:r>
              <a:rPr sz="606" spc="3" dirty="0">
                <a:solidFill>
                  <a:srgbClr val="222B38"/>
                </a:solidFill>
                <a:latin typeface="Arial"/>
                <a:cs typeface="Arial"/>
              </a:rPr>
              <a:t>een</a:t>
            </a:r>
            <a:r>
              <a:rPr sz="606" spc="-5" dirty="0">
                <a:solidFill>
                  <a:srgbClr val="222B38"/>
                </a:solidFill>
                <a:latin typeface="Arial"/>
                <a:cs typeface="Arial"/>
              </a:rPr>
              <a:t> </a:t>
            </a:r>
            <a:r>
              <a:rPr sz="606" spc="5" dirty="0">
                <a:solidFill>
                  <a:srgbClr val="222B38"/>
                </a:solidFill>
                <a:latin typeface="Arial"/>
                <a:cs typeface="Arial"/>
              </a:rPr>
              <a:t>M</a:t>
            </a:r>
            <a:r>
              <a:rPr sz="606" spc="-5" dirty="0">
                <a:solidFill>
                  <a:srgbClr val="222B38"/>
                </a:solidFill>
                <a:latin typeface="Arial"/>
                <a:cs typeface="Arial"/>
              </a:rPr>
              <a:t>o</a:t>
            </a:r>
            <a:r>
              <a:rPr sz="606" spc="3" dirty="0">
                <a:solidFill>
                  <a:srgbClr val="222B38"/>
                </a:solidFill>
                <a:latin typeface="Arial"/>
                <a:cs typeface="Arial"/>
              </a:rPr>
              <a:t>u</a:t>
            </a:r>
            <a:r>
              <a:rPr sz="606" spc="5" dirty="0">
                <a:solidFill>
                  <a:srgbClr val="222B38"/>
                </a:solidFill>
                <a:latin typeface="Arial"/>
                <a:cs typeface="Arial"/>
              </a:rPr>
              <a:t>s</a:t>
            </a:r>
            <a:r>
              <a:rPr sz="606" spc="-8" dirty="0">
                <a:solidFill>
                  <a:srgbClr val="222B38"/>
                </a:solidFill>
                <a:latin typeface="Arial"/>
                <a:cs typeface="Arial"/>
              </a:rPr>
              <a:t>i</a:t>
            </a:r>
            <a:r>
              <a:rPr sz="606" spc="3" dirty="0">
                <a:solidFill>
                  <a:srgbClr val="222B38"/>
                </a:solidFill>
                <a:latin typeface="Arial"/>
                <a:cs typeface="Arial"/>
              </a:rPr>
              <a:t>nho</a:t>
            </a:r>
            <a:endParaRPr sz="606">
              <a:latin typeface="Arial"/>
              <a:cs typeface="Arial"/>
            </a:endParaRPr>
          </a:p>
        </p:txBody>
      </p:sp>
      <p:sp>
        <p:nvSpPr>
          <p:cNvPr id="632" name="object 632"/>
          <p:cNvSpPr/>
          <p:nvPr/>
        </p:nvSpPr>
        <p:spPr>
          <a:xfrm>
            <a:off x="5219447" y="4705000"/>
            <a:ext cx="1043259" cy="160991"/>
          </a:xfrm>
          <a:custGeom>
            <a:avLst/>
            <a:gdLst/>
            <a:ahLst/>
            <a:cxnLst/>
            <a:rect l="l" t="t" r="r" b="b"/>
            <a:pathLst>
              <a:path w="1979295" h="305434">
                <a:moveTo>
                  <a:pt x="221723" y="0"/>
                </a:moveTo>
                <a:lnTo>
                  <a:pt x="0" y="0"/>
                </a:lnTo>
                <a:lnTo>
                  <a:pt x="0" y="221723"/>
                </a:lnTo>
                <a:lnTo>
                  <a:pt x="221723" y="304872"/>
                </a:lnTo>
                <a:lnTo>
                  <a:pt x="221723" y="0"/>
                </a:lnTo>
                <a:close/>
              </a:path>
              <a:path w="1979295" h="305434">
                <a:moveTo>
                  <a:pt x="1979136" y="0"/>
                </a:moveTo>
                <a:lnTo>
                  <a:pt x="1757387" y="0"/>
                </a:lnTo>
                <a:lnTo>
                  <a:pt x="1757387" y="304872"/>
                </a:lnTo>
                <a:lnTo>
                  <a:pt x="1979136" y="221723"/>
                </a:lnTo>
                <a:lnTo>
                  <a:pt x="1979136" y="0"/>
                </a:lnTo>
                <a:close/>
              </a:path>
            </a:pathLst>
          </a:custGeom>
          <a:solidFill>
            <a:srgbClr val="C9C9C9"/>
          </a:solidFill>
        </p:spPr>
        <p:txBody>
          <a:bodyPr wrap="square" lIns="0" tIns="0" rIns="0" bIns="0" rtlCol="0"/>
          <a:lstStyle/>
          <a:p>
            <a:endParaRPr sz="949"/>
          </a:p>
        </p:txBody>
      </p:sp>
      <p:sp>
        <p:nvSpPr>
          <p:cNvPr id="633" name="object 633"/>
          <p:cNvSpPr/>
          <p:nvPr/>
        </p:nvSpPr>
        <p:spPr>
          <a:xfrm>
            <a:off x="5219446" y="4705000"/>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634" name="object 634"/>
          <p:cNvSpPr/>
          <p:nvPr/>
        </p:nvSpPr>
        <p:spPr>
          <a:xfrm>
            <a:off x="6145741" y="4705000"/>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635" name="object 635"/>
          <p:cNvSpPr/>
          <p:nvPr/>
        </p:nvSpPr>
        <p:spPr>
          <a:xfrm>
            <a:off x="5277873" y="4418739"/>
            <a:ext cx="926449" cy="286503"/>
          </a:xfrm>
          <a:custGeom>
            <a:avLst/>
            <a:gdLst/>
            <a:ahLst/>
            <a:cxnLst/>
            <a:rect l="l" t="t" r="r" b="b"/>
            <a:pathLst>
              <a:path w="1757679" h="543559">
                <a:moveTo>
                  <a:pt x="0" y="543086"/>
                </a:moveTo>
                <a:lnTo>
                  <a:pt x="1757413" y="543086"/>
                </a:lnTo>
                <a:lnTo>
                  <a:pt x="1757413" y="0"/>
                </a:lnTo>
                <a:lnTo>
                  <a:pt x="0" y="0"/>
                </a:lnTo>
                <a:lnTo>
                  <a:pt x="0" y="543086"/>
                </a:lnTo>
                <a:close/>
              </a:path>
            </a:pathLst>
          </a:custGeom>
          <a:solidFill>
            <a:srgbClr val="CCCCCC"/>
          </a:solidFill>
        </p:spPr>
        <p:txBody>
          <a:bodyPr wrap="square" lIns="0" tIns="0" rIns="0" bIns="0" rtlCol="0"/>
          <a:lstStyle/>
          <a:p>
            <a:endParaRPr sz="949"/>
          </a:p>
        </p:txBody>
      </p:sp>
      <p:sp>
        <p:nvSpPr>
          <p:cNvPr id="636" name="object 636"/>
          <p:cNvSpPr/>
          <p:nvPr/>
        </p:nvSpPr>
        <p:spPr>
          <a:xfrm>
            <a:off x="5277873" y="4821868"/>
            <a:ext cx="926449" cy="58572"/>
          </a:xfrm>
          <a:custGeom>
            <a:avLst/>
            <a:gdLst/>
            <a:ahLst/>
            <a:cxnLst/>
            <a:rect l="l" t="t" r="r" b="b"/>
            <a:pathLst>
              <a:path w="1757679" h="111125">
                <a:moveTo>
                  <a:pt x="0" y="110874"/>
                </a:moveTo>
                <a:lnTo>
                  <a:pt x="1757413" y="110874"/>
                </a:lnTo>
                <a:lnTo>
                  <a:pt x="1757413" y="0"/>
                </a:lnTo>
                <a:lnTo>
                  <a:pt x="0" y="0"/>
                </a:lnTo>
                <a:lnTo>
                  <a:pt x="0" y="110874"/>
                </a:lnTo>
                <a:close/>
              </a:path>
            </a:pathLst>
          </a:custGeom>
          <a:solidFill>
            <a:srgbClr val="CCCCCC"/>
          </a:solidFill>
        </p:spPr>
        <p:txBody>
          <a:bodyPr wrap="square" lIns="0" tIns="0" rIns="0" bIns="0" rtlCol="0"/>
          <a:lstStyle/>
          <a:p>
            <a:endParaRPr sz="949"/>
          </a:p>
        </p:txBody>
      </p:sp>
      <p:sp>
        <p:nvSpPr>
          <p:cNvPr id="637" name="object 637"/>
          <p:cNvSpPr/>
          <p:nvPr/>
        </p:nvSpPr>
        <p:spPr>
          <a:xfrm>
            <a:off x="5277873" y="4418739"/>
            <a:ext cx="926449" cy="461886"/>
          </a:xfrm>
          <a:custGeom>
            <a:avLst/>
            <a:gdLst/>
            <a:ahLst/>
            <a:cxnLst/>
            <a:rect l="l" t="t" r="r" b="b"/>
            <a:pathLst>
              <a:path w="1757679" h="876300">
                <a:moveTo>
                  <a:pt x="0" y="875697"/>
                </a:moveTo>
                <a:lnTo>
                  <a:pt x="1757413" y="875697"/>
                </a:lnTo>
                <a:lnTo>
                  <a:pt x="1757413" y="0"/>
                </a:lnTo>
                <a:lnTo>
                  <a:pt x="0" y="0"/>
                </a:lnTo>
                <a:lnTo>
                  <a:pt x="0" y="875697"/>
                </a:lnTo>
                <a:close/>
              </a:path>
            </a:pathLst>
          </a:custGeom>
          <a:ln w="4106">
            <a:solidFill>
              <a:srgbClr val="C7C7C7"/>
            </a:solidFill>
          </a:ln>
        </p:spPr>
        <p:txBody>
          <a:bodyPr wrap="square" lIns="0" tIns="0" rIns="0" bIns="0" rtlCol="0"/>
          <a:lstStyle/>
          <a:p>
            <a:endParaRPr sz="949"/>
          </a:p>
        </p:txBody>
      </p:sp>
      <p:sp>
        <p:nvSpPr>
          <p:cNvPr id="638" name="object 638"/>
          <p:cNvSpPr/>
          <p:nvPr/>
        </p:nvSpPr>
        <p:spPr>
          <a:xfrm>
            <a:off x="5219447" y="4704993"/>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solidFill>
            <a:srgbClr val="FFFFFF"/>
          </a:solidFill>
        </p:spPr>
        <p:txBody>
          <a:bodyPr wrap="square" lIns="0" tIns="0" rIns="0" bIns="0" rtlCol="0"/>
          <a:lstStyle/>
          <a:p>
            <a:endParaRPr sz="949"/>
          </a:p>
        </p:txBody>
      </p:sp>
      <p:sp>
        <p:nvSpPr>
          <p:cNvPr id="639" name="object 639"/>
          <p:cNvSpPr/>
          <p:nvPr/>
        </p:nvSpPr>
        <p:spPr>
          <a:xfrm>
            <a:off x="5219447" y="4704993"/>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ln w="4106">
            <a:solidFill>
              <a:srgbClr val="4671C4"/>
            </a:solidFill>
          </a:ln>
        </p:spPr>
        <p:txBody>
          <a:bodyPr wrap="square" lIns="0" tIns="0" rIns="0" bIns="0" rtlCol="0"/>
          <a:lstStyle/>
          <a:p>
            <a:endParaRPr sz="949"/>
          </a:p>
        </p:txBody>
      </p:sp>
      <p:sp>
        <p:nvSpPr>
          <p:cNvPr id="640" name="object 640"/>
          <p:cNvSpPr txBox="1"/>
          <p:nvPr/>
        </p:nvSpPr>
        <p:spPr>
          <a:xfrm>
            <a:off x="5422926" y="4717656"/>
            <a:ext cx="636934"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Col</a:t>
            </a:r>
            <a:r>
              <a:rPr sz="606" spc="-8" dirty="0">
                <a:solidFill>
                  <a:srgbClr val="222B38"/>
                </a:solidFill>
                <a:latin typeface="Arial"/>
                <a:cs typeface="Arial"/>
              </a:rPr>
              <a:t>l</a:t>
            </a:r>
            <a:r>
              <a:rPr sz="606" spc="3" dirty="0">
                <a:solidFill>
                  <a:srgbClr val="222B38"/>
                </a:solidFill>
                <a:latin typeface="Arial"/>
                <a:cs typeface="Arial"/>
              </a:rPr>
              <a:t>een</a:t>
            </a:r>
            <a:r>
              <a:rPr sz="606" spc="-5" dirty="0">
                <a:solidFill>
                  <a:srgbClr val="222B38"/>
                </a:solidFill>
                <a:latin typeface="Arial"/>
                <a:cs typeface="Arial"/>
              </a:rPr>
              <a:t> </a:t>
            </a:r>
            <a:r>
              <a:rPr sz="606" spc="5" dirty="0">
                <a:solidFill>
                  <a:srgbClr val="222B38"/>
                </a:solidFill>
                <a:latin typeface="Arial"/>
                <a:cs typeface="Arial"/>
              </a:rPr>
              <a:t>M</a:t>
            </a:r>
            <a:r>
              <a:rPr sz="606" spc="-5" dirty="0">
                <a:solidFill>
                  <a:srgbClr val="222B38"/>
                </a:solidFill>
                <a:latin typeface="Arial"/>
                <a:cs typeface="Arial"/>
              </a:rPr>
              <a:t>o</a:t>
            </a:r>
            <a:r>
              <a:rPr sz="606" spc="3" dirty="0">
                <a:solidFill>
                  <a:srgbClr val="222B38"/>
                </a:solidFill>
                <a:latin typeface="Arial"/>
                <a:cs typeface="Arial"/>
              </a:rPr>
              <a:t>u</a:t>
            </a:r>
            <a:r>
              <a:rPr sz="606" spc="5" dirty="0">
                <a:solidFill>
                  <a:srgbClr val="222B38"/>
                </a:solidFill>
                <a:latin typeface="Arial"/>
                <a:cs typeface="Arial"/>
              </a:rPr>
              <a:t>s</a:t>
            </a:r>
            <a:r>
              <a:rPr sz="606" spc="-8" dirty="0">
                <a:solidFill>
                  <a:srgbClr val="222B38"/>
                </a:solidFill>
                <a:latin typeface="Arial"/>
                <a:cs typeface="Arial"/>
              </a:rPr>
              <a:t>i</a:t>
            </a:r>
            <a:r>
              <a:rPr sz="606" spc="3" dirty="0">
                <a:solidFill>
                  <a:srgbClr val="222B38"/>
                </a:solidFill>
                <a:latin typeface="Arial"/>
                <a:cs typeface="Arial"/>
              </a:rPr>
              <a:t>nho</a:t>
            </a:r>
            <a:endParaRPr sz="606">
              <a:latin typeface="Arial"/>
              <a:cs typeface="Arial"/>
            </a:endParaRPr>
          </a:p>
        </p:txBody>
      </p:sp>
      <p:sp>
        <p:nvSpPr>
          <p:cNvPr id="641" name="object 641"/>
          <p:cNvSpPr txBox="1"/>
          <p:nvPr/>
        </p:nvSpPr>
        <p:spPr>
          <a:xfrm>
            <a:off x="5305670" y="4470628"/>
            <a:ext cx="872897" cy="234295"/>
          </a:xfrm>
          <a:prstGeom prst="rect">
            <a:avLst/>
          </a:prstGeom>
        </p:spPr>
        <p:txBody>
          <a:bodyPr vert="horz" wrap="square" lIns="0" tIns="0" rIns="0" bIns="0" rtlCol="0">
            <a:spAutoFit/>
          </a:bodyPr>
          <a:lstStyle/>
          <a:p>
            <a:pPr marL="210532" marR="224589" algn="ctr">
              <a:lnSpc>
                <a:spcPct val="102099"/>
              </a:lnSpc>
            </a:pPr>
            <a:r>
              <a:rPr sz="501" spc="5" dirty="0">
                <a:solidFill>
                  <a:srgbClr val="222B38"/>
                </a:solidFill>
                <a:latin typeface="Arial"/>
                <a:cs typeface="Arial"/>
              </a:rPr>
              <a:t>S</a:t>
            </a:r>
            <a:r>
              <a:rPr sz="501" spc="-5" dirty="0">
                <a:solidFill>
                  <a:srgbClr val="222B38"/>
                </a:solidFill>
                <a:latin typeface="Arial"/>
                <a:cs typeface="Arial"/>
              </a:rPr>
              <a:t>e</a:t>
            </a:r>
            <a:r>
              <a:rPr sz="501" spc="3" dirty="0">
                <a:solidFill>
                  <a:srgbClr val="222B38"/>
                </a:solidFill>
                <a:latin typeface="Arial"/>
                <a:cs typeface="Arial"/>
              </a:rPr>
              <a:t>nior</a:t>
            </a:r>
            <a:r>
              <a:rPr sz="501" spc="-3" dirty="0">
                <a:solidFill>
                  <a:srgbClr val="222B38"/>
                </a:solidFill>
                <a:latin typeface="Arial"/>
                <a:cs typeface="Arial"/>
              </a:rPr>
              <a:t> </a:t>
            </a:r>
            <a:r>
              <a:rPr sz="501" dirty="0">
                <a:solidFill>
                  <a:srgbClr val="222B38"/>
                </a:solidFill>
                <a:latin typeface="Arial"/>
                <a:cs typeface="Arial"/>
              </a:rPr>
              <a:t>D</a:t>
            </a:r>
            <a:r>
              <a:rPr sz="501" spc="3" dirty="0">
                <a:solidFill>
                  <a:srgbClr val="222B38"/>
                </a:solidFill>
                <a:latin typeface="Arial"/>
                <a:cs typeface="Arial"/>
              </a:rPr>
              <a:t>ire</a:t>
            </a:r>
            <a:r>
              <a:rPr sz="501" spc="-3" dirty="0">
                <a:solidFill>
                  <a:srgbClr val="222B38"/>
                </a:solidFill>
                <a:latin typeface="Arial"/>
                <a:cs typeface="Arial"/>
              </a:rPr>
              <a:t>ct</a:t>
            </a:r>
            <a:r>
              <a:rPr sz="501" spc="3" dirty="0">
                <a:solidFill>
                  <a:srgbClr val="222B38"/>
                </a:solidFill>
                <a:latin typeface="Arial"/>
                <a:cs typeface="Arial"/>
              </a:rPr>
              <a:t>or </a:t>
            </a:r>
            <a:r>
              <a:rPr sz="501" dirty="0">
                <a:solidFill>
                  <a:srgbClr val="222B38"/>
                </a:solidFill>
                <a:latin typeface="Arial"/>
                <a:cs typeface="Arial"/>
              </a:rPr>
              <a:t>of</a:t>
            </a:r>
            <a:endParaRPr sz="501">
              <a:latin typeface="Arial"/>
              <a:cs typeface="Arial"/>
            </a:endParaRPr>
          </a:p>
          <a:p>
            <a:pPr algn="ctr">
              <a:spcBef>
                <a:spcPts val="13"/>
              </a:spcBef>
            </a:pPr>
            <a:r>
              <a:rPr sz="501" spc="3" dirty="0">
                <a:solidFill>
                  <a:srgbClr val="222B38"/>
                </a:solidFill>
                <a:latin typeface="Arial"/>
                <a:cs typeface="Arial"/>
              </a:rPr>
              <a:t>Pr</a:t>
            </a:r>
            <a:r>
              <a:rPr sz="501" spc="-5" dirty="0">
                <a:solidFill>
                  <a:srgbClr val="222B38"/>
                </a:solidFill>
                <a:latin typeface="Arial"/>
                <a:cs typeface="Arial"/>
              </a:rPr>
              <a:t>a</a:t>
            </a:r>
            <a:r>
              <a:rPr sz="501" spc="5" dirty="0">
                <a:solidFill>
                  <a:srgbClr val="222B38"/>
                </a:solidFill>
                <a:latin typeface="Arial"/>
                <a:cs typeface="Arial"/>
              </a:rPr>
              <a:t>c</a:t>
            </a:r>
            <a:r>
              <a:rPr sz="501" spc="-3" dirty="0">
                <a:solidFill>
                  <a:srgbClr val="222B38"/>
                </a:solidFill>
                <a:latin typeface="Arial"/>
                <a:cs typeface="Arial"/>
              </a:rPr>
              <a:t>t</a:t>
            </a:r>
            <a:r>
              <a:rPr sz="501" dirty="0">
                <a:solidFill>
                  <a:srgbClr val="222B38"/>
                </a:solidFill>
                <a:latin typeface="Arial"/>
                <a:cs typeface="Arial"/>
              </a:rPr>
              <a:t>i</a:t>
            </a:r>
            <a:r>
              <a:rPr sz="501" spc="-3" dirty="0">
                <a:solidFill>
                  <a:srgbClr val="222B38"/>
                </a:solidFill>
                <a:latin typeface="Arial"/>
                <a:cs typeface="Arial"/>
              </a:rPr>
              <a:t>c</a:t>
            </a:r>
            <a:r>
              <a:rPr sz="501" spc="5" dirty="0">
                <a:solidFill>
                  <a:srgbClr val="222B38"/>
                </a:solidFill>
                <a:latin typeface="Arial"/>
                <a:cs typeface="Arial"/>
              </a:rPr>
              <a:t>e</a:t>
            </a:r>
            <a:r>
              <a:rPr sz="501" spc="-3" dirty="0">
                <a:solidFill>
                  <a:srgbClr val="222B38"/>
                </a:solidFill>
                <a:latin typeface="Arial"/>
                <a:cs typeface="Arial"/>
              </a:rPr>
              <a:t> </a:t>
            </a:r>
            <a:r>
              <a:rPr sz="501" spc="5" dirty="0">
                <a:solidFill>
                  <a:srgbClr val="222B38"/>
                </a:solidFill>
                <a:latin typeface="Arial"/>
                <a:cs typeface="Arial"/>
              </a:rPr>
              <a:t>&amp;</a:t>
            </a:r>
            <a:r>
              <a:rPr sz="501" spc="-3" dirty="0">
                <a:solidFill>
                  <a:srgbClr val="222B38"/>
                </a:solidFill>
                <a:latin typeface="Arial"/>
                <a:cs typeface="Arial"/>
              </a:rPr>
              <a:t> </a:t>
            </a:r>
            <a:r>
              <a:rPr sz="501" spc="3" dirty="0">
                <a:solidFill>
                  <a:srgbClr val="222B38"/>
                </a:solidFill>
                <a:latin typeface="Arial"/>
                <a:cs typeface="Arial"/>
              </a:rPr>
              <a:t>Pr</a:t>
            </a:r>
            <a:r>
              <a:rPr sz="501" spc="-5" dirty="0">
                <a:solidFill>
                  <a:srgbClr val="222B38"/>
                </a:solidFill>
                <a:latin typeface="Arial"/>
                <a:cs typeface="Arial"/>
              </a:rPr>
              <a:t>o</a:t>
            </a:r>
            <a:r>
              <a:rPr sz="501" spc="5" dirty="0">
                <a:solidFill>
                  <a:srgbClr val="222B38"/>
                </a:solidFill>
                <a:latin typeface="Arial"/>
                <a:cs typeface="Arial"/>
              </a:rPr>
              <a:t>gram</a:t>
            </a:r>
            <a:r>
              <a:rPr sz="501" spc="-5" dirty="0">
                <a:solidFill>
                  <a:srgbClr val="222B38"/>
                </a:solidFill>
                <a:latin typeface="Arial"/>
                <a:cs typeface="Arial"/>
              </a:rPr>
              <a:t> </a:t>
            </a:r>
            <a:r>
              <a:rPr sz="501" spc="5" dirty="0">
                <a:solidFill>
                  <a:srgbClr val="222B38"/>
                </a:solidFill>
                <a:latin typeface="Arial"/>
                <a:cs typeface="Arial"/>
              </a:rPr>
              <a:t>Gu</a:t>
            </a:r>
            <a:r>
              <a:rPr sz="501" spc="-11" dirty="0">
                <a:solidFill>
                  <a:srgbClr val="222B38"/>
                </a:solidFill>
                <a:latin typeface="Arial"/>
                <a:cs typeface="Arial"/>
              </a:rPr>
              <a:t>i</a:t>
            </a:r>
            <a:r>
              <a:rPr sz="501" spc="5" dirty="0">
                <a:solidFill>
                  <a:srgbClr val="222B38"/>
                </a:solidFill>
                <a:latin typeface="Arial"/>
                <a:cs typeface="Arial"/>
              </a:rPr>
              <a:t>dan</a:t>
            </a:r>
            <a:r>
              <a:rPr sz="501" spc="-3" dirty="0">
                <a:solidFill>
                  <a:srgbClr val="222B38"/>
                </a:solidFill>
                <a:latin typeface="Arial"/>
                <a:cs typeface="Arial"/>
              </a:rPr>
              <a:t>c</a:t>
            </a:r>
            <a:r>
              <a:rPr sz="501" spc="5" dirty="0">
                <a:solidFill>
                  <a:srgbClr val="222B38"/>
                </a:solidFill>
                <a:latin typeface="Arial"/>
                <a:cs typeface="Arial"/>
              </a:rPr>
              <a:t>e</a:t>
            </a:r>
            <a:endParaRPr sz="501">
              <a:latin typeface="Arial"/>
              <a:cs typeface="Arial"/>
            </a:endParaRPr>
          </a:p>
        </p:txBody>
      </p:sp>
      <p:sp>
        <p:nvSpPr>
          <p:cNvPr id="642" name="object 642"/>
          <p:cNvSpPr/>
          <p:nvPr/>
        </p:nvSpPr>
        <p:spPr>
          <a:xfrm>
            <a:off x="5219446" y="4058538"/>
            <a:ext cx="1058656" cy="160991"/>
          </a:xfrm>
          <a:custGeom>
            <a:avLst/>
            <a:gdLst/>
            <a:ahLst/>
            <a:cxnLst/>
            <a:rect l="l" t="t" r="r" b="b"/>
            <a:pathLst>
              <a:path w="2008504" h="305434">
                <a:moveTo>
                  <a:pt x="221723" y="0"/>
                </a:moveTo>
                <a:lnTo>
                  <a:pt x="0" y="0"/>
                </a:lnTo>
                <a:lnTo>
                  <a:pt x="0" y="221749"/>
                </a:lnTo>
                <a:lnTo>
                  <a:pt x="221723" y="304899"/>
                </a:lnTo>
                <a:lnTo>
                  <a:pt x="221723" y="0"/>
                </a:lnTo>
                <a:close/>
              </a:path>
              <a:path w="2008504" h="305434">
                <a:moveTo>
                  <a:pt x="2008360" y="0"/>
                </a:moveTo>
                <a:lnTo>
                  <a:pt x="1786610" y="0"/>
                </a:lnTo>
                <a:lnTo>
                  <a:pt x="1786610" y="304899"/>
                </a:lnTo>
                <a:lnTo>
                  <a:pt x="2008360" y="221749"/>
                </a:lnTo>
                <a:lnTo>
                  <a:pt x="2008360" y="0"/>
                </a:lnTo>
                <a:close/>
              </a:path>
            </a:pathLst>
          </a:custGeom>
          <a:solidFill>
            <a:srgbClr val="C9C9C9"/>
          </a:solidFill>
        </p:spPr>
        <p:txBody>
          <a:bodyPr wrap="square" lIns="0" tIns="0" rIns="0" bIns="0" rtlCol="0"/>
          <a:lstStyle/>
          <a:p>
            <a:endParaRPr sz="949"/>
          </a:p>
        </p:txBody>
      </p:sp>
      <p:sp>
        <p:nvSpPr>
          <p:cNvPr id="643" name="object 643"/>
          <p:cNvSpPr/>
          <p:nvPr/>
        </p:nvSpPr>
        <p:spPr>
          <a:xfrm>
            <a:off x="5219446" y="4058538"/>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644" name="object 644"/>
          <p:cNvSpPr/>
          <p:nvPr/>
        </p:nvSpPr>
        <p:spPr>
          <a:xfrm>
            <a:off x="6161145" y="4058538"/>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645" name="object 645"/>
          <p:cNvSpPr/>
          <p:nvPr/>
        </p:nvSpPr>
        <p:spPr>
          <a:xfrm>
            <a:off x="5277873" y="3733064"/>
            <a:ext cx="941845" cy="501045"/>
          </a:xfrm>
          <a:custGeom>
            <a:avLst/>
            <a:gdLst/>
            <a:ahLst/>
            <a:cxnLst/>
            <a:rect l="l" t="t" r="r" b="b"/>
            <a:pathLst>
              <a:path w="1786890" h="950595">
                <a:moveTo>
                  <a:pt x="0" y="950096"/>
                </a:moveTo>
                <a:lnTo>
                  <a:pt x="1786610" y="950096"/>
                </a:lnTo>
                <a:lnTo>
                  <a:pt x="1786610" y="0"/>
                </a:lnTo>
                <a:lnTo>
                  <a:pt x="0" y="0"/>
                </a:lnTo>
                <a:lnTo>
                  <a:pt x="0" y="950096"/>
                </a:lnTo>
                <a:close/>
              </a:path>
            </a:pathLst>
          </a:custGeom>
          <a:ln w="4106">
            <a:solidFill>
              <a:srgbClr val="C7C7C7"/>
            </a:solidFill>
          </a:ln>
        </p:spPr>
        <p:txBody>
          <a:bodyPr wrap="square" lIns="0" tIns="0" rIns="0" bIns="0" rtlCol="0"/>
          <a:lstStyle/>
          <a:p>
            <a:endParaRPr sz="949"/>
          </a:p>
        </p:txBody>
      </p:sp>
      <p:sp>
        <p:nvSpPr>
          <p:cNvPr id="646" name="object 646"/>
          <p:cNvSpPr/>
          <p:nvPr/>
        </p:nvSpPr>
        <p:spPr>
          <a:xfrm>
            <a:off x="5219446" y="4058545"/>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647" name="object 647"/>
          <p:cNvSpPr/>
          <p:nvPr/>
        </p:nvSpPr>
        <p:spPr>
          <a:xfrm>
            <a:off x="5219446" y="4058545"/>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648" name="object 648"/>
          <p:cNvSpPr/>
          <p:nvPr/>
        </p:nvSpPr>
        <p:spPr>
          <a:xfrm>
            <a:off x="5219446" y="4058545"/>
            <a:ext cx="1058656" cy="117145"/>
          </a:xfrm>
          <a:custGeom>
            <a:avLst/>
            <a:gdLst/>
            <a:ahLst/>
            <a:cxnLst/>
            <a:rect l="l" t="t" r="r" b="b"/>
            <a:pathLst>
              <a:path w="2008504" h="222250">
                <a:moveTo>
                  <a:pt x="0" y="221736"/>
                </a:moveTo>
                <a:lnTo>
                  <a:pt x="2008360" y="221736"/>
                </a:lnTo>
                <a:lnTo>
                  <a:pt x="2008360" y="0"/>
                </a:lnTo>
                <a:lnTo>
                  <a:pt x="0" y="0"/>
                </a:lnTo>
                <a:lnTo>
                  <a:pt x="0" y="221736"/>
                </a:lnTo>
                <a:close/>
              </a:path>
            </a:pathLst>
          </a:custGeom>
          <a:ln w="4106">
            <a:solidFill>
              <a:srgbClr val="4671C4"/>
            </a:solidFill>
          </a:ln>
        </p:spPr>
        <p:txBody>
          <a:bodyPr wrap="square" lIns="0" tIns="0" rIns="0" bIns="0" rtlCol="0"/>
          <a:lstStyle/>
          <a:p>
            <a:endParaRPr sz="949"/>
          </a:p>
        </p:txBody>
      </p:sp>
      <p:sp>
        <p:nvSpPr>
          <p:cNvPr id="649" name="object 649"/>
          <p:cNvSpPr/>
          <p:nvPr/>
        </p:nvSpPr>
        <p:spPr>
          <a:xfrm>
            <a:off x="5219446" y="4058538"/>
            <a:ext cx="1058656" cy="160991"/>
          </a:xfrm>
          <a:custGeom>
            <a:avLst/>
            <a:gdLst/>
            <a:ahLst/>
            <a:cxnLst/>
            <a:rect l="l" t="t" r="r" b="b"/>
            <a:pathLst>
              <a:path w="2008504" h="305434">
                <a:moveTo>
                  <a:pt x="221723" y="0"/>
                </a:moveTo>
                <a:lnTo>
                  <a:pt x="0" y="0"/>
                </a:lnTo>
                <a:lnTo>
                  <a:pt x="0" y="221749"/>
                </a:lnTo>
                <a:lnTo>
                  <a:pt x="221723" y="304899"/>
                </a:lnTo>
                <a:lnTo>
                  <a:pt x="221723" y="0"/>
                </a:lnTo>
                <a:close/>
              </a:path>
              <a:path w="2008504" h="305434">
                <a:moveTo>
                  <a:pt x="2008360" y="0"/>
                </a:moveTo>
                <a:lnTo>
                  <a:pt x="1786610" y="0"/>
                </a:lnTo>
                <a:lnTo>
                  <a:pt x="1786610" y="304899"/>
                </a:lnTo>
                <a:lnTo>
                  <a:pt x="2008360" y="221749"/>
                </a:lnTo>
                <a:lnTo>
                  <a:pt x="2008360" y="0"/>
                </a:lnTo>
                <a:close/>
              </a:path>
            </a:pathLst>
          </a:custGeom>
          <a:solidFill>
            <a:srgbClr val="C9C9C9"/>
          </a:solidFill>
        </p:spPr>
        <p:txBody>
          <a:bodyPr wrap="square" lIns="0" tIns="0" rIns="0" bIns="0" rtlCol="0"/>
          <a:lstStyle/>
          <a:p>
            <a:endParaRPr sz="949"/>
          </a:p>
        </p:txBody>
      </p:sp>
      <p:sp>
        <p:nvSpPr>
          <p:cNvPr id="650" name="object 650"/>
          <p:cNvSpPr/>
          <p:nvPr/>
        </p:nvSpPr>
        <p:spPr>
          <a:xfrm>
            <a:off x="5219446" y="4058538"/>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651" name="object 651"/>
          <p:cNvSpPr/>
          <p:nvPr/>
        </p:nvSpPr>
        <p:spPr>
          <a:xfrm>
            <a:off x="6161145" y="4058538"/>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652" name="object 652"/>
          <p:cNvSpPr/>
          <p:nvPr/>
        </p:nvSpPr>
        <p:spPr>
          <a:xfrm>
            <a:off x="5277873" y="3733064"/>
            <a:ext cx="941845" cy="501045"/>
          </a:xfrm>
          <a:custGeom>
            <a:avLst/>
            <a:gdLst/>
            <a:ahLst/>
            <a:cxnLst/>
            <a:rect l="l" t="t" r="r" b="b"/>
            <a:pathLst>
              <a:path w="1786890" h="950595">
                <a:moveTo>
                  <a:pt x="0" y="950096"/>
                </a:moveTo>
                <a:lnTo>
                  <a:pt x="1786610" y="950096"/>
                </a:lnTo>
                <a:lnTo>
                  <a:pt x="1786610" y="0"/>
                </a:lnTo>
                <a:lnTo>
                  <a:pt x="0" y="0"/>
                </a:lnTo>
                <a:lnTo>
                  <a:pt x="0" y="950096"/>
                </a:lnTo>
                <a:close/>
              </a:path>
            </a:pathLst>
          </a:custGeom>
          <a:ln w="4106">
            <a:solidFill>
              <a:srgbClr val="C7C7C7"/>
            </a:solidFill>
          </a:ln>
        </p:spPr>
        <p:txBody>
          <a:bodyPr wrap="square" lIns="0" tIns="0" rIns="0" bIns="0" rtlCol="0"/>
          <a:lstStyle/>
          <a:p>
            <a:endParaRPr sz="949"/>
          </a:p>
        </p:txBody>
      </p:sp>
      <p:sp>
        <p:nvSpPr>
          <p:cNvPr id="653" name="object 653"/>
          <p:cNvSpPr/>
          <p:nvPr/>
        </p:nvSpPr>
        <p:spPr>
          <a:xfrm>
            <a:off x="5219447" y="4058545"/>
            <a:ext cx="1000417" cy="117145"/>
          </a:xfrm>
          <a:custGeom>
            <a:avLst/>
            <a:gdLst/>
            <a:ahLst/>
            <a:cxnLst/>
            <a:rect l="l" t="t" r="r" b="b"/>
            <a:pathLst>
              <a:path w="1898015" h="222250">
                <a:moveTo>
                  <a:pt x="0" y="221736"/>
                </a:moveTo>
                <a:lnTo>
                  <a:pt x="1897459" y="221736"/>
                </a:lnTo>
                <a:lnTo>
                  <a:pt x="1897459" y="0"/>
                </a:lnTo>
                <a:lnTo>
                  <a:pt x="0" y="0"/>
                </a:lnTo>
                <a:lnTo>
                  <a:pt x="0" y="221736"/>
                </a:lnTo>
                <a:close/>
              </a:path>
            </a:pathLst>
          </a:custGeom>
          <a:solidFill>
            <a:srgbClr val="FFFFFF"/>
          </a:solidFill>
        </p:spPr>
        <p:txBody>
          <a:bodyPr wrap="square" lIns="0" tIns="0" rIns="0" bIns="0" rtlCol="0"/>
          <a:lstStyle/>
          <a:p>
            <a:endParaRPr sz="949"/>
          </a:p>
        </p:txBody>
      </p:sp>
      <p:sp>
        <p:nvSpPr>
          <p:cNvPr id="654" name="object 654"/>
          <p:cNvSpPr/>
          <p:nvPr/>
        </p:nvSpPr>
        <p:spPr>
          <a:xfrm>
            <a:off x="5219446" y="4058545"/>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655" name="object 655"/>
          <p:cNvSpPr/>
          <p:nvPr/>
        </p:nvSpPr>
        <p:spPr>
          <a:xfrm>
            <a:off x="5219446" y="4058545"/>
            <a:ext cx="1058656" cy="117145"/>
          </a:xfrm>
          <a:custGeom>
            <a:avLst/>
            <a:gdLst/>
            <a:ahLst/>
            <a:cxnLst/>
            <a:rect l="l" t="t" r="r" b="b"/>
            <a:pathLst>
              <a:path w="2008504" h="222250">
                <a:moveTo>
                  <a:pt x="0" y="221736"/>
                </a:moveTo>
                <a:lnTo>
                  <a:pt x="2008360" y="221736"/>
                </a:lnTo>
                <a:lnTo>
                  <a:pt x="2008360" y="0"/>
                </a:lnTo>
                <a:lnTo>
                  <a:pt x="0" y="0"/>
                </a:lnTo>
                <a:lnTo>
                  <a:pt x="0" y="221736"/>
                </a:lnTo>
                <a:close/>
              </a:path>
            </a:pathLst>
          </a:custGeom>
          <a:ln w="4106">
            <a:solidFill>
              <a:srgbClr val="4671C4"/>
            </a:solidFill>
          </a:ln>
        </p:spPr>
        <p:txBody>
          <a:bodyPr wrap="square" lIns="0" tIns="0" rIns="0" bIns="0" rtlCol="0"/>
          <a:lstStyle/>
          <a:p>
            <a:endParaRPr sz="949"/>
          </a:p>
        </p:txBody>
      </p:sp>
      <p:sp>
        <p:nvSpPr>
          <p:cNvPr id="656" name="object 656"/>
          <p:cNvSpPr txBox="1"/>
          <p:nvPr/>
        </p:nvSpPr>
        <p:spPr>
          <a:xfrm>
            <a:off x="5277873" y="3733064"/>
            <a:ext cx="941845" cy="416396"/>
          </a:xfrm>
          <a:prstGeom prst="rect">
            <a:avLst/>
          </a:prstGeom>
        </p:spPr>
        <p:txBody>
          <a:bodyPr vert="horz" wrap="square" lIns="0" tIns="0" rIns="0" bIns="0" rtlCol="0">
            <a:spAutoFit/>
          </a:bodyPr>
          <a:lstStyle/>
          <a:p>
            <a:pPr marL="173714" marR="186767" algn="ctr">
              <a:lnSpc>
                <a:spcPct val="103499"/>
              </a:lnSpc>
            </a:pPr>
            <a:r>
              <a:rPr sz="659" spc="16" dirty="0">
                <a:solidFill>
                  <a:srgbClr val="222B38"/>
                </a:solidFill>
                <a:latin typeface="Arial"/>
                <a:cs typeface="Arial"/>
              </a:rPr>
              <a:t>S</a:t>
            </a:r>
            <a:r>
              <a:rPr sz="659" spc="11" dirty="0">
                <a:solidFill>
                  <a:srgbClr val="222B38"/>
                </a:solidFill>
                <a:latin typeface="Arial"/>
                <a:cs typeface="Arial"/>
              </a:rPr>
              <a:t>e</a:t>
            </a:r>
            <a:r>
              <a:rPr sz="659" spc="5" dirty="0">
                <a:solidFill>
                  <a:srgbClr val="222B38"/>
                </a:solidFill>
                <a:latin typeface="Arial"/>
                <a:cs typeface="Arial"/>
              </a:rPr>
              <a:t>ni</a:t>
            </a:r>
            <a:r>
              <a:rPr sz="659" spc="8" dirty="0">
                <a:solidFill>
                  <a:srgbClr val="222B38"/>
                </a:solidFill>
                <a:latin typeface="Arial"/>
                <a:cs typeface="Arial"/>
              </a:rPr>
              <a:t>or</a:t>
            </a:r>
            <a:r>
              <a:rPr sz="659" spc="5" dirty="0">
                <a:solidFill>
                  <a:srgbClr val="222B38"/>
                </a:solidFill>
                <a:latin typeface="Arial"/>
                <a:cs typeface="Arial"/>
              </a:rPr>
              <a:t> </a:t>
            </a:r>
            <a:r>
              <a:rPr sz="659" spc="13" dirty="0">
                <a:solidFill>
                  <a:srgbClr val="222B38"/>
                </a:solidFill>
                <a:latin typeface="Arial"/>
                <a:cs typeface="Arial"/>
              </a:rPr>
              <a:t>D</a:t>
            </a:r>
            <a:r>
              <a:rPr sz="659" spc="8" dirty="0">
                <a:solidFill>
                  <a:srgbClr val="222B38"/>
                </a:solidFill>
                <a:latin typeface="Arial"/>
                <a:cs typeface="Arial"/>
              </a:rPr>
              <a:t>i</a:t>
            </a:r>
            <a:r>
              <a:rPr sz="659" spc="-3" dirty="0">
                <a:solidFill>
                  <a:srgbClr val="222B38"/>
                </a:solidFill>
                <a:latin typeface="Arial"/>
                <a:cs typeface="Arial"/>
              </a:rPr>
              <a:t>r</a:t>
            </a:r>
            <a:r>
              <a:rPr sz="659" spc="13" dirty="0">
                <a:solidFill>
                  <a:srgbClr val="222B38"/>
                </a:solidFill>
                <a:latin typeface="Arial"/>
                <a:cs typeface="Arial"/>
              </a:rPr>
              <a:t>e</a:t>
            </a:r>
            <a:r>
              <a:rPr sz="659" spc="3" dirty="0">
                <a:solidFill>
                  <a:srgbClr val="222B38"/>
                </a:solidFill>
                <a:latin typeface="Arial"/>
                <a:cs typeface="Arial"/>
              </a:rPr>
              <a:t>c</a:t>
            </a:r>
            <a:r>
              <a:rPr sz="659" spc="11" dirty="0">
                <a:solidFill>
                  <a:srgbClr val="222B38"/>
                </a:solidFill>
                <a:latin typeface="Arial"/>
                <a:cs typeface="Arial"/>
              </a:rPr>
              <a:t>t</a:t>
            </a:r>
            <a:r>
              <a:rPr sz="659" spc="8" dirty="0">
                <a:solidFill>
                  <a:srgbClr val="222B38"/>
                </a:solidFill>
                <a:latin typeface="Arial"/>
                <a:cs typeface="Arial"/>
              </a:rPr>
              <a:t>or</a:t>
            </a:r>
            <a:r>
              <a:rPr sz="659" spc="5" dirty="0">
                <a:solidFill>
                  <a:srgbClr val="222B38"/>
                </a:solidFill>
                <a:latin typeface="Arial"/>
                <a:cs typeface="Arial"/>
              </a:rPr>
              <a:t> of</a:t>
            </a:r>
            <a:endParaRPr sz="659">
              <a:latin typeface="Arial"/>
              <a:cs typeface="Arial"/>
            </a:endParaRPr>
          </a:p>
          <a:p>
            <a:pPr marR="12384" algn="ctr">
              <a:spcBef>
                <a:spcPts val="26"/>
              </a:spcBef>
            </a:pPr>
            <a:r>
              <a:rPr sz="659" spc="16" dirty="0">
                <a:solidFill>
                  <a:srgbClr val="222B38"/>
                </a:solidFill>
                <a:latin typeface="Arial"/>
                <a:cs typeface="Arial"/>
              </a:rPr>
              <a:t>CW</a:t>
            </a:r>
            <a:r>
              <a:rPr sz="659" spc="11" dirty="0">
                <a:solidFill>
                  <a:srgbClr val="222B38"/>
                </a:solidFill>
                <a:latin typeface="Arial"/>
                <a:cs typeface="Arial"/>
              </a:rPr>
              <a:t> </a:t>
            </a:r>
            <a:r>
              <a:rPr sz="659" spc="16" dirty="0">
                <a:solidFill>
                  <a:srgbClr val="222B38"/>
                </a:solidFill>
                <a:latin typeface="Arial"/>
                <a:cs typeface="Arial"/>
              </a:rPr>
              <a:t>S</a:t>
            </a:r>
            <a:r>
              <a:rPr sz="659" spc="11" dirty="0">
                <a:solidFill>
                  <a:srgbClr val="222B38"/>
                </a:solidFill>
                <a:latin typeface="Arial"/>
                <a:cs typeface="Arial"/>
              </a:rPr>
              <a:t>pec</a:t>
            </a:r>
            <a:r>
              <a:rPr sz="659" spc="-3" dirty="0">
                <a:solidFill>
                  <a:srgbClr val="222B38"/>
                </a:solidFill>
                <a:latin typeface="Arial"/>
                <a:cs typeface="Arial"/>
              </a:rPr>
              <a:t>i</a:t>
            </a:r>
            <a:r>
              <a:rPr sz="659" spc="13" dirty="0">
                <a:solidFill>
                  <a:srgbClr val="222B38"/>
                </a:solidFill>
                <a:latin typeface="Arial"/>
                <a:cs typeface="Arial"/>
              </a:rPr>
              <a:t>a</a:t>
            </a:r>
            <a:r>
              <a:rPr sz="659" spc="3" dirty="0">
                <a:solidFill>
                  <a:srgbClr val="222B38"/>
                </a:solidFill>
                <a:latin typeface="Arial"/>
                <a:cs typeface="Arial"/>
              </a:rPr>
              <a:t>l</a:t>
            </a:r>
            <a:r>
              <a:rPr sz="659" dirty="0">
                <a:solidFill>
                  <a:srgbClr val="222B38"/>
                </a:solidFill>
                <a:latin typeface="Arial"/>
                <a:cs typeface="Arial"/>
              </a:rPr>
              <a:t> </a:t>
            </a:r>
            <a:r>
              <a:rPr sz="659" spc="16" dirty="0">
                <a:solidFill>
                  <a:srgbClr val="222B38"/>
                </a:solidFill>
                <a:latin typeface="Arial"/>
                <a:cs typeface="Arial"/>
              </a:rPr>
              <a:t>P</a:t>
            </a:r>
            <a:r>
              <a:rPr sz="659" spc="8" dirty="0">
                <a:solidFill>
                  <a:srgbClr val="222B38"/>
                </a:solidFill>
                <a:latin typeface="Arial"/>
                <a:cs typeface="Arial"/>
              </a:rPr>
              <a:t>ro</a:t>
            </a:r>
            <a:r>
              <a:rPr sz="659" spc="5" dirty="0">
                <a:solidFill>
                  <a:srgbClr val="222B38"/>
                </a:solidFill>
                <a:latin typeface="Arial"/>
                <a:cs typeface="Arial"/>
              </a:rPr>
              <a:t>j</a:t>
            </a:r>
            <a:r>
              <a:rPr sz="659" spc="11" dirty="0">
                <a:solidFill>
                  <a:srgbClr val="222B38"/>
                </a:solidFill>
                <a:latin typeface="Arial"/>
                <a:cs typeface="Arial"/>
              </a:rPr>
              <a:t>ec</a:t>
            </a:r>
            <a:r>
              <a:rPr sz="659" spc="5" dirty="0">
                <a:solidFill>
                  <a:srgbClr val="222B38"/>
                </a:solidFill>
                <a:latin typeface="Arial"/>
                <a:cs typeface="Arial"/>
              </a:rPr>
              <a:t>ts</a:t>
            </a:r>
            <a:endParaRPr sz="659">
              <a:latin typeface="Arial"/>
              <a:cs typeface="Arial"/>
            </a:endParaRPr>
          </a:p>
          <a:p>
            <a:pPr marL="335" algn="ctr">
              <a:spcBef>
                <a:spcPts val="111"/>
              </a:spcBef>
            </a:pPr>
            <a:r>
              <a:rPr sz="606" spc="3" dirty="0">
                <a:solidFill>
                  <a:srgbClr val="222B38"/>
                </a:solidFill>
                <a:latin typeface="Arial"/>
                <a:cs typeface="Arial"/>
              </a:rPr>
              <a:t>L</a:t>
            </a:r>
            <a:r>
              <a:rPr sz="606" spc="-5" dirty="0">
                <a:solidFill>
                  <a:srgbClr val="222B38"/>
                </a:solidFill>
                <a:latin typeface="Arial"/>
                <a:cs typeface="Arial"/>
              </a:rPr>
              <a:t>o</a:t>
            </a:r>
            <a:r>
              <a:rPr sz="606" spc="3" dirty="0">
                <a:solidFill>
                  <a:srgbClr val="222B38"/>
                </a:solidFill>
                <a:latin typeface="Arial"/>
                <a:cs typeface="Arial"/>
              </a:rPr>
              <a:t>n Rob</a:t>
            </a:r>
            <a:r>
              <a:rPr sz="606" spc="-5" dirty="0">
                <a:solidFill>
                  <a:srgbClr val="222B38"/>
                </a:solidFill>
                <a:latin typeface="Arial"/>
                <a:cs typeface="Arial"/>
              </a:rPr>
              <a:t>e</a:t>
            </a:r>
            <a:r>
              <a:rPr sz="606" dirty="0">
                <a:solidFill>
                  <a:srgbClr val="222B38"/>
                </a:solidFill>
                <a:latin typeface="Arial"/>
                <a:cs typeface="Arial"/>
              </a:rPr>
              <a:t>rts</a:t>
            </a:r>
            <a:endParaRPr sz="606">
              <a:latin typeface="Arial"/>
              <a:cs typeface="Arial"/>
            </a:endParaRPr>
          </a:p>
        </p:txBody>
      </p:sp>
      <p:sp>
        <p:nvSpPr>
          <p:cNvPr id="657" name="object 657"/>
          <p:cNvSpPr/>
          <p:nvPr/>
        </p:nvSpPr>
        <p:spPr>
          <a:xfrm>
            <a:off x="5219446" y="4058538"/>
            <a:ext cx="1058656" cy="160991"/>
          </a:xfrm>
          <a:custGeom>
            <a:avLst/>
            <a:gdLst/>
            <a:ahLst/>
            <a:cxnLst/>
            <a:rect l="l" t="t" r="r" b="b"/>
            <a:pathLst>
              <a:path w="2008504" h="305434">
                <a:moveTo>
                  <a:pt x="221723" y="0"/>
                </a:moveTo>
                <a:lnTo>
                  <a:pt x="0" y="0"/>
                </a:lnTo>
                <a:lnTo>
                  <a:pt x="0" y="221749"/>
                </a:lnTo>
                <a:lnTo>
                  <a:pt x="221723" y="304899"/>
                </a:lnTo>
                <a:lnTo>
                  <a:pt x="221723" y="0"/>
                </a:lnTo>
                <a:close/>
              </a:path>
              <a:path w="2008504" h="305434">
                <a:moveTo>
                  <a:pt x="2008360" y="0"/>
                </a:moveTo>
                <a:lnTo>
                  <a:pt x="1786610" y="0"/>
                </a:lnTo>
                <a:lnTo>
                  <a:pt x="1786610" y="304899"/>
                </a:lnTo>
                <a:lnTo>
                  <a:pt x="2008360" y="221749"/>
                </a:lnTo>
                <a:lnTo>
                  <a:pt x="2008360" y="0"/>
                </a:lnTo>
                <a:close/>
              </a:path>
            </a:pathLst>
          </a:custGeom>
          <a:solidFill>
            <a:srgbClr val="C9C9C9"/>
          </a:solidFill>
        </p:spPr>
        <p:txBody>
          <a:bodyPr wrap="square" lIns="0" tIns="0" rIns="0" bIns="0" rtlCol="0"/>
          <a:lstStyle/>
          <a:p>
            <a:endParaRPr sz="949"/>
          </a:p>
        </p:txBody>
      </p:sp>
      <p:sp>
        <p:nvSpPr>
          <p:cNvPr id="658" name="object 658"/>
          <p:cNvSpPr/>
          <p:nvPr/>
        </p:nvSpPr>
        <p:spPr>
          <a:xfrm>
            <a:off x="5219446" y="4058538"/>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659" name="object 659"/>
          <p:cNvSpPr/>
          <p:nvPr/>
        </p:nvSpPr>
        <p:spPr>
          <a:xfrm>
            <a:off x="6161145" y="4058538"/>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660" name="object 660"/>
          <p:cNvSpPr/>
          <p:nvPr/>
        </p:nvSpPr>
        <p:spPr>
          <a:xfrm>
            <a:off x="5277873" y="3733064"/>
            <a:ext cx="941845" cy="325663"/>
          </a:xfrm>
          <a:custGeom>
            <a:avLst/>
            <a:gdLst/>
            <a:ahLst/>
            <a:cxnLst/>
            <a:rect l="l" t="t" r="r" b="b"/>
            <a:pathLst>
              <a:path w="1786890" h="617854">
                <a:moveTo>
                  <a:pt x="0" y="617511"/>
                </a:moveTo>
                <a:lnTo>
                  <a:pt x="1786610" y="617511"/>
                </a:lnTo>
                <a:lnTo>
                  <a:pt x="1786610" y="0"/>
                </a:lnTo>
                <a:lnTo>
                  <a:pt x="0" y="0"/>
                </a:lnTo>
                <a:lnTo>
                  <a:pt x="0" y="617511"/>
                </a:lnTo>
                <a:close/>
              </a:path>
            </a:pathLst>
          </a:custGeom>
          <a:solidFill>
            <a:srgbClr val="CCCCCC"/>
          </a:solidFill>
        </p:spPr>
        <p:txBody>
          <a:bodyPr wrap="square" lIns="0" tIns="0" rIns="0" bIns="0" rtlCol="0"/>
          <a:lstStyle/>
          <a:p>
            <a:endParaRPr sz="949"/>
          </a:p>
        </p:txBody>
      </p:sp>
      <p:sp>
        <p:nvSpPr>
          <p:cNvPr id="661" name="object 661"/>
          <p:cNvSpPr/>
          <p:nvPr/>
        </p:nvSpPr>
        <p:spPr>
          <a:xfrm>
            <a:off x="5277873" y="4175420"/>
            <a:ext cx="941845" cy="58572"/>
          </a:xfrm>
          <a:custGeom>
            <a:avLst/>
            <a:gdLst/>
            <a:ahLst/>
            <a:cxnLst/>
            <a:rect l="l" t="t" r="r" b="b"/>
            <a:pathLst>
              <a:path w="1786890" h="111125">
                <a:moveTo>
                  <a:pt x="0" y="110848"/>
                </a:moveTo>
                <a:lnTo>
                  <a:pt x="1786610" y="110848"/>
                </a:lnTo>
                <a:lnTo>
                  <a:pt x="1786610" y="0"/>
                </a:lnTo>
                <a:lnTo>
                  <a:pt x="0" y="0"/>
                </a:lnTo>
                <a:lnTo>
                  <a:pt x="0" y="110848"/>
                </a:lnTo>
                <a:close/>
              </a:path>
            </a:pathLst>
          </a:custGeom>
          <a:solidFill>
            <a:srgbClr val="CCCCCC"/>
          </a:solidFill>
        </p:spPr>
        <p:txBody>
          <a:bodyPr wrap="square" lIns="0" tIns="0" rIns="0" bIns="0" rtlCol="0"/>
          <a:lstStyle/>
          <a:p>
            <a:endParaRPr sz="949"/>
          </a:p>
        </p:txBody>
      </p:sp>
      <p:sp>
        <p:nvSpPr>
          <p:cNvPr id="662" name="object 662"/>
          <p:cNvSpPr/>
          <p:nvPr/>
        </p:nvSpPr>
        <p:spPr>
          <a:xfrm>
            <a:off x="5277873" y="3733064"/>
            <a:ext cx="941845" cy="501045"/>
          </a:xfrm>
          <a:custGeom>
            <a:avLst/>
            <a:gdLst/>
            <a:ahLst/>
            <a:cxnLst/>
            <a:rect l="l" t="t" r="r" b="b"/>
            <a:pathLst>
              <a:path w="1786890" h="950595">
                <a:moveTo>
                  <a:pt x="0" y="950096"/>
                </a:moveTo>
                <a:lnTo>
                  <a:pt x="1786610" y="950096"/>
                </a:lnTo>
                <a:lnTo>
                  <a:pt x="1786610" y="0"/>
                </a:lnTo>
                <a:lnTo>
                  <a:pt x="0" y="0"/>
                </a:lnTo>
                <a:lnTo>
                  <a:pt x="0" y="950096"/>
                </a:lnTo>
                <a:close/>
              </a:path>
            </a:pathLst>
          </a:custGeom>
          <a:ln w="4106">
            <a:solidFill>
              <a:srgbClr val="C7C7C7"/>
            </a:solidFill>
          </a:ln>
        </p:spPr>
        <p:txBody>
          <a:bodyPr wrap="square" lIns="0" tIns="0" rIns="0" bIns="0" rtlCol="0"/>
          <a:lstStyle/>
          <a:p>
            <a:endParaRPr sz="949"/>
          </a:p>
        </p:txBody>
      </p:sp>
      <p:sp>
        <p:nvSpPr>
          <p:cNvPr id="663" name="object 663"/>
          <p:cNvSpPr/>
          <p:nvPr/>
        </p:nvSpPr>
        <p:spPr>
          <a:xfrm>
            <a:off x="5219446" y="4058545"/>
            <a:ext cx="1058656" cy="117145"/>
          </a:xfrm>
          <a:custGeom>
            <a:avLst/>
            <a:gdLst/>
            <a:ahLst/>
            <a:cxnLst/>
            <a:rect l="l" t="t" r="r" b="b"/>
            <a:pathLst>
              <a:path w="2008504" h="222250">
                <a:moveTo>
                  <a:pt x="0" y="221736"/>
                </a:moveTo>
                <a:lnTo>
                  <a:pt x="2008360" y="221736"/>
                </a:lnTo>
                <a:lnTo>
                  <a:pt x="2008360" y="0"/>
                </a:lnTo>
                <a:lnTo>
                  <a:pt x="0" y="0"/>
                </a:lnTo>
                <a:lnTo>
                  <a:pt x="0" y="221736"/>
                </a:lnTo>
                <a:close/>
              </a:path>
            </a:pathLst>
          </a:custGeom>
          <a:solidFill>
            <a:srgbClr val="FFFFFF"/>
          </a:solidFill>
        </p:spPr>
        <p:txBody>
          <a:bodyPr wrap="square" lIns="0" tIns="0" rIns="0" bIns="0" rtlCol="0"/>
          <a:lstStyle/>
          <a:p>
            <a:endParaRPr sz="949"/>
          </a:p>
        </p:txBody>
      </p:sp>
      <p:sp>
        <p:nvSpPr>
          <p:cNvPr id="664" name="object 664"/>
          <p:cNvSpPr/>
          <p:nvPr/>
        </p:nvSpPr>
        <p:spPr>
          <a:xfrm>
            <a:off x="5219446" y="4058545"/>
            <a:ext cx="1058656" cy="117145"/>
          </a:xfrm>
          <a:custGeom>
            <a:avLst/>
            <a:gdLst/>
            <a:ahLst/>
            <a:cxnLst/>
            <a:rect l="l" t="t" r="r" b="b"/>
            <a:pathLst>
              <a:path w="2008504" h="222250">
                <a:moveTo>
                  <a:pt x="0" y="221736"/>
                </a:moveTo>
                <a:lnTo>
                  <a:pt x="2008360" y="221736"/>
                </a:lnTo>
                <a:lnTo>
                  <a:pt x="2008360" y="0"/>
                </a:lnTo>
                <a:lnTo>
                  <a:pt x="0" y="0"/>
                </a:lnTo>
                <a:lnTo>
                  <a:pt x="0" y="221736"/>
                </a:lnTo>
                <a:close/>
              </a:path>
            </a:pathLst>
          </a:custGeom>
          <a:ln w="4106">
            <a:solidFill>
              <a:srgbClr val="4671C4"/>
            </a:solidFill>
          </a:ln>
        </p:spPr>
        <p:txBody>
          <a:bodyPr wrap="square" lIns="0" tIns="0" rIns="0" bIns="0" rtlCol="0"/>
          <a:lstStyle/>
          <a:p>
            <a:endParaRPr sz="949"/>
          </a:p>
        </p:txBody>
      </p:sp>
      <p:sp>
        <p:nvSpPr>
          <p:cNvPr id="665" name="object 665"/>
          <p:cNvSpPr txBox="1"/>
          <p:nvPr/>
        </p:nvSpPr>
        <p:spPr>
          <a:xfrm>
            <a:off x="5530277" y="4071153"/>
            <a:ext cx="437452"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L</a:t>
            </a:r>
            <a:r>
              <a:rPr sz="606" spc="-5" dirty="0">
                <a:solidFill>
                  <a:srgbClr val="222B38"/>
                </a:solidFill>
                <a:latin typeface="Arial"/>
                <a:cs typeface="Arial"/>
              </a:rPr>
              <a:t>o</a:t>
            </a:r>
            <a:r>
              <a:rPr sz="606" spc="3" dirty="0">
                <a:solidFill>
                  <a:srgbClr val="222B38"/>
                </a:solidFill>
                <a:latin typeface="Arial"/>
                <a:cs typeface="Arial"/>
              </a:rPr>
              <a:t>n Rob</a:t>
            </a:r>
            <a:r>
              <a:rPr sz="606" spc="-5" dirty="0">
                <a:solidFill>
                  <a:srgbClr val="222B38"/>
                </a:solidFill>
                <a:latin typeface="Arial"/>
                <a:cs typeface="Arial"/>
              </a:rPr>
              <a:t>e</a:t>
            </a:r>
            <a:r>
              <a:rPr sz="606" dirty="0">
                <a:solidFill>
                  <a:srgbClr val="222B38"/>
                </a:solidFill>
                <a:latin typeface="Arial"/>
                <a:cs typeface="Arial"/>
              </a:rPr>
              <a:t>rts</a:t>
            </a:r>
            <a:endParaRPr sz="606">
              <a:latin typeface="Arial"/>
              <a:cs typeface="Arial"/>
            </a:endParaRPr>
          </a:p>
        </p:txBody>
      </p:sp>
      <p:sp>
        <p:nvSpPr>
          <p:cNvPr id="666" name="object 666"/>
          <p:cNvSpPr txBox="1"/>
          <p:nvPr/>
        </p:nvSpPr>
        <p:spPr>
          <a:xfrm>
            <a:off x="5339302" y="3748806"/>
            <a:ext cx="802276" cy="310341"/>
          </a:xfrm>
          <a:prstGeom prst="rect">
            <a:avLst/>
          </a:prstGeom>
        </p:spPr>
        <p:txBody>
          <a:bodyPr vert="horz" wrap="square" lIns="0" tIns="0" rIns="0" bIns="0" rtlCol="0">
            <a:spAutoFit/>
          </a:bodyPr>
          <a:lstStyle/>
          <a:p>
            <a:pPr marL="112462" marR="108780" algn="ctr">
              <a:lnSpc>
                <a:spcPct val="103499"/>
              </a:lnSpc>
            </a:pPr>
            <a:r>
              <a:rPr sz="659" spc="16" dirty="0">
                <a:solidFill>
                  <a:srgbClr val="222B38"/>
                </a:solidFill>
                <a:latin typeface="Arial"/>
                <a:cs typeface="Arial"/>
              </a:rPr>
              <a:t>S</a:t>
            </a:r>
            <a:r>
              <a:rPr sz="659" spc="11" dirty="0">
                <a:solidFill>
                  <a:srgbClr val="222B38"/>
                </a:solidFill>
                <a:latin typeface="Arial"/>
                <a:cs typeface="Arial"/>
              </a:rPr>
              <a:t>e</a:t>
            </a:r>
            <a:r>
              <a:rPr sz="659" spc="5" dirty="0">
                <a:solidFill>
                  <a:srgbClr val="222B38"/>
                </a:solidFill>
                <a:latin typeface="Arial"/>
                <a:cs typeface="Arial"/>
              </a:rPr>
              <a:t>ni</a:t>
            </a:r>
            <a:r>
              <a:rPr sz="659" spc="8" dirty="0">
                <a:solidFill>
                  <a:srgbClr val="222B38"/>
                </a:solidFill>
                <a:latin typeface="Arial"/>
                <a:cs typeface="Arial"/>
              </a:rPr>
              <a:t>or</a:t>
            </a:r>
            <a:r>
              <a:rPr sz="659" spc="5" dirty="0">
                <a:solidFill>
                  <a:srgbClr val="222B38"/>
                </a:solidFill>
                <a:latin typeface="Arial"/>
                <a:cs typeface="Arial"/>
              </a:rPr>
              <a:t> </a:t>
            </a:r>
            <a:r>
              <a:rPr sz="659" spc="13" dirty="0">
                <a:solidFill>
                  <a:srgbClr val="222B38"/>
                </a:solidFill>
                <a:latin typeface="Arial"/>
                <a:cs typeface="Arial"/>
              </a:rPr>
              <a:t>D</a:t>
            </a:r>
            <a:r>
              <a:rPr sz="659" spc="8" dirty="0">
                <a:solidFill>
                  <a:srgbClr val="222B38"/>
                </a:solidFill>
                <a:latin typeface="Arial"/>
                <a:cs typeface="Arial"/>
              </a:rPr>
              <a:t>i</a:t>
            </a:r>
            <a:r>
              <a:rPr sz="659" spc="-3" dirty="0">
                <a:solidFill>
                  <a:srgbClr val="222B38"/>
                </a:solidFill>
                <a:latin typeface="Arial"/>
                <a:cs typeface="Arial"/>
              </a:rPr>
              <a:t>r</a:t>
            </a:r>
            <a:r>
              <a:rPr sz="659" spc="13" dirty="0">
                <a:solidFill>
                  <a:srgbClr val="222B38"/>
                </a:solidFill>
                <a:latin typeface="Arial"/>
                <a:cs typeface="Arial"/>
              </a:rPr>
              <a:t>e</a:t>
            </a:r>
            <a:r>
              <a:rPr sz="659" spc="3" dirty="0">
                <a:solidFill>
                  <a:srgbClr val="222B38"/>
                </a:solidFill>
                <a:latin typeface="Arial"/>
                <a:cs typeface="Arial"/>
              </a:rPr>
              <a:t>c</a:t>
            </a:r>
            <a:r>
              <a:rPr sz="659" spc="11" dirty="0">
                <a:solidFill>
                  <a:srgbClr val="222B38"/>
                </a:solidFill>
                <a:latin typeface="Arial"/>
                <a:cs typeface="Arial"/>
              </a:rPr>
              <a:t>t</a:t>
            </a:r>
            <a:r>
              <a:rPr sz="659" spc="8" dirty="0">
                <a:solidFill>
                  <a:srgbClr val="222B38"/>
                </a:solidFill>
                <a:latin typeface="Arial"/>
                <a:cs typeface="Arial"/>
              </a:rPr>
              <a:t>or</a:t>
            </a:r>
            <a:r>
              <a:rPr sz="659" spc="5" dirty="0">
                <a:solidFill>
                  <a:srgbClr val="222B38"/>
                </a:solidFill>
                <a:latin typeface="Arial"/>
                <a:cs typeface="Arial"/>
              </a:rPr>
              <a:t> of</a:t>
            </a:r>
            <a:endParaRPr sz="659">
              <a:latin typeface="Arial"/>
              <a:cs typeface="Arial"/>
            </a:endParaRPr>
          </a:p>
          <a:p>
            <a:pPr algn="ctr">
              <a:spcBef>
                <a:spcPts val="26"/>
              </a:spcBef>
            </a:pPr>
            <a:r>
              <a:rPr sz="659" spc="16" dirty="0">
                <a:solidFill>
                  <a:srgbClr val="222B38"/>
                </a:solidFill>
                <a:latin typeface="Arial"/>
                <a:cs typeface="Arial"/>
              </a:rPr>
              <a:t>CW</a:t>
            </a:r>
            <a:r>
              <a:rPr sz="659" spc="11" dirty="0">
                <a:solidFill>
                  <a:srgbClr val="222B38"/>
                </a:solidFill>
                <a:latin typeface="Arial"/>
                <a:cs typeface="Arial"/>
              </a:rPr>
              <a:t> </a:t>
            </a:r>
            <a:r>
              <a:rPr sz="659" spc="16" dirty="0">
                <a:solidFill>
                  <a:srgbClr val="222B38"/>
                </a:solidFill>
                <a:latin typeface="Arial"/>
                <a:cs typeface="Arial"/>
              </a:rPr>
              <a:t>S</a:t>
            </a:r>
            <a:r>
              <a:rPr sz="659" spc="11" dirty="0">
                <a:solidFill>
                  <a:srgbClr val="222B38"/>
                </a:solidFill>
                <a:latin typeface="Arial"/>
                <a:cs typeface="Arial"/>
              </a:rPr>
              <a:t>pec</a:t>
            </a:r>
            <a:r>
              <a:rPr sz="659" spc="-3" dirty="0">
                <a:solidFill>
                  <a:srgbClr val="222B38"/>
                </a:solidFill>
                <a:latin typeface="Arial"/>
                <a:cs typeface="Arial"/>
              </a:rPr>
              <a:t>i</a:t>
            </a:r>
            <a:r>
              <a:rPr sz="659" spc="13" dirty="0">
                <a:solidFill>
                  <a:srgbClr val="222B38"/>
                </a:solidFill>
                <a:latin typeface="Arial"/>
                <a:cs typeface="Arial"/>
              </a:rPr>
              <a:t>a</a:t>
            </a:r>
            <a:r>
              <a:rPr sz="659" spc="3" dirty="0">
                <a:solidFill>
                  <a:srgbClr val="222B38"/>
                </a:solidFill>
                <a:latin typeface="Arial"/>
                <a:cs typeface="Arial"/>
              </a:rPr>
              <a:t>l</a:t>
            </a:r>
            <a:r>
              <a:rPr sz="659" dirty="0">
                <a:solidFill>
                  <a:srgbClr val="222B38"/>
                </a:solidFill>
                <a:latin typeface="Arial"/>
                <a:cs typeface="Arial"/>
              </a:rPr>
              <a:t> </a:t>
            </a:r>
            <a:r>
              <a:rPr sz="659" spc="16" dirty="0">
                <a:solidFill>
                  <a:srgbClr val="222B38"/>
                </a:solidFill>
                <a:latin typeface="Arial"/>
                <a:cs typeface="Arial"/>
              </a:rPr>
              <a:t>P</a:t>
            </a:r>
            <a:r>
              <a:rPr sz="659" spc="8" dirty="0">
                <a:solidFill>
                  <a:srgbClr val="222B38"/>
                </a:solidFill>
                <a:latin typeface="Arial"/>
                <a:cs typeface="Arial"/>
              </a:rPr>
              <a:t>ro</a:t>
            </a:r>
            <a:r>
              <a:rPr sz="659" spc="5" dirty="0">
                <a:solidFill>
                  <a:srgbClr val="222B38"/>
                </a:solidFill>
                <a:latin typeface="Arial"/>
                <a:cs typeface="Arial"/>
              </a:rPr>
              <a:t>j</a:t>
            </a:r>
            <a:r>
              <a:rPr sz="659" spc="11" dirty="0">
                <a:solidFill>
                  <a:srgbClr val="222B38"/>
                </a:solidFill>
                <a:latin typeface="Arial"/>
                <a:cs typeface="Arial"/>
              </a:rPr>
              <a:t>ec</a:t>
            </a:r>
            <a:r>
              <a:rPr sz="659" spc="5" dirty="0">
                <a:solidFill>
                  <a:srgbClr val="222B38"/>
                </a:solidFill>
                <a:latin typeface="Arial"/>
                <a:cs typeface="Arial"/>
              </a:rPr>
              <a:t>ts</a:t>
            </a:r>
            <a:endParaRPr sz="659">
              <a:latin typeface="Arial"/>
              <a:cs typeface="Arial"/>
            </a:endParaRPr>
          </a:p>
        </p:txBody>
      </p:sp>
      <p:sp>
        <p:nvSpPr>
          <p:cNvPr id="667" name="object 667"/>
          <p:cNvSpPr/>
          <p:nvPr/>
        </p:nvSpPr>
        <p:spPr>
          <a:xfrm>
            <a:off x="5287334" y="3281898"/>
            <a:ext cx="855158" cy="160991"/>
          </a:xfrm>
          <a:custGeom>
            <a:avLst/>
            <a:gdLst/>
            <a:ahLst/>
            <a:cxnLst/>
            <a:rect l="l" t="t" r="r" b="b"/>
            <a:pathLst>
              <a:path w="1622425" h="305434">
                <a:moveTo>
                  <a:pt x="221749" y="0"/>
                </a:moveTo>
                <a:lnTo>
                  <a:pt x="0" y="0"/>
                </a:lnTo>
                <a:lnTo>
                  <a:pt x="0" y="221749"/>
                </a:lnTo>
                <a:lnTo>
                  <a:pt x="221749" y="304899"/>
                </a:lnTo>
                <a:lnTo>
                  <a:pt x="221749" y="0"/>
                </a:lnTo>
                <a:close/>
              </a:path>
              <a:path w="1622425" h="305434">
                <a:moveTo>
                  <a:pt x="1621809" y="0"/>
                </a:moveTo>
                <a:lnTo>
                  <a:pt x="1400060" y="0"/>
                </a:lnTo>
                <a:lnTo>
                  <a:pt x="1400060" y="304899"/>
                </a:lnTo>
                <a:lnTo>
                  <a:pt x="1621809" y="221749"/>
                </a:lnTo>
                <a:lnTo>
                  <a:pt x="1621809" y="0"/>
                </a:lnTo>
                <a:close/>
              </a:path>
            </a:pathLst>
          </a:custGeom>
          <a:solidFill>
            <a:srgbClr val="C9C9C9"/>
          </a:solidFill>
        </p:spPr>
        <p:txBody>
          <a:bodyPr wrap="square" lIns="0" tIns="0" rIns="0" bIns="0" rtlCol="0"/>
          <a:lstStyle/>
          <a:p>
            <a:endParaRPr sz="949"/>
          </a:p>
        </p:txBody>
      </p:sp>
      <p:sp>
        <p:nvSpPr>
          <p:cNvPr id="668" name="object 668"/>
          <p:cNvSpPr/>
          <p:nvPr/>
        </p:nvSpPr>
        <p:spPr>
          <a:xfrm>
            <a:off x="5287334" y="3281898"/>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669" name="object 669"/>
          <p:cNvSpPr/>
          <p:nvPr/>
        </p:nvSpPr>
        <p:spPr>
          <a:xfrm>
            <a:off x="6025287" y="3281898"/>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670" name="object 670"/>
          <p:cNvSpPr/>
          <p:nvPr/>
        </p:nvSpPr>
        <p:spPr>
          <a:xfrm>
            <a:off x="5345775" y="3109748"/>
            <a:ext cx="738013" cy="347753"/>
          </a:xfrm>
          <a:custGeom>
            <a:avLst/>
            <a:gdLst/>
            <a:ahLst/>
            <a:cxnLst/>
            <a:rect l="l" t="t" r="r" b="b"/>
            <a:pathLst>
              <a:path w="1400175" h="659765">
                <a:moveTo>
                  <a:pt x="0" y="659230"/>
                </a:moveTo>
                <a:lnTo>
                  <a:pt x="1400060" y="659230"/>
                </a:lnTo>
                <a:lnTo>
                  <a:pt x="1400060" y="0"/>
                </a:lnTo>
                <a:lnTo>
                  <a:pt x="0" y="0"/>
                </a:lnTo>
                <a:lnTo>
                  <a:pt x="0" y="659230"/>
                </a:lnTo>
                <a:close/>
              </a:path>
            </a:pathLst>
          </a:custGeom>
          <a:ln w="4106">
            <a:solidFill>
              <a:srgbClr val="C7C7C7"/>
            </a:solidFill>
          </a:ln>
        </p:spPr>
        <p:txBody>
          <a:bodyPr wrap="square" lIns="0" tIns="0" rIns="0" bIns="0" rtlCol="0"/>
          <a:lstStyle/>
          <a:p>
            <a:endParaRPr sz="949"/>
          </a:p>
        </p:txBody>
      </p:sp>
      <p:sp>
        <p:nvSpPr>
          <p:cNvPr id="671" name="object 671"/>
          <p:cNvSpPr/>
          <p:nvPr/>
        </p:nvSpPr>
        <p:spPr>
          <a:xfrm>
            <a:off x="5287334" y="328190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672" name="object 672"/>
          <p:cNvSpPr/>
          <p:nvPr/>
        </p:nvSpPr>
        <p:spPr>
          <a:xfrm>
            <a:off x="5287334" y="328190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673" name="object 673"/>
          <p:cNvSpPr/>
          <p:nvPr/>
        </p:nvSpPr>
        <p:spPr>
          <a:xfrm>
            <a:off x="5287334" y="3281904"/>
            <a:ext cx="854823" cy="117145"/>
          </a:xfrm>
          <a:custGeom>
            <a:avLst/>
            <a:gdLst/>
            <a:ahLst/>
            <a:cxnLst/>
            <a:rect l="l" t="t" r="r" b="b"/>
            <a:pathLst>
              <a:path w="1621790" h="222250">
                <a:moveTo>
                  <a:pt x="0" y="221736"/>
                </a:moveTo>
                <a:lnTo>
                  <a:pt x="1621783" y="221736"/>
                </a:lnTo>
                <a:lnTo>
                  <a:pt x="16217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674" name="object 674"/>
          <p:cNvSpPr/>
          <p:nvPr/>
        </p:nvSpPr>
        <p:spPr>
          <a:xfrm>
            <a:off x="5287334" y="3281898"/>
            <a:ext cx="855158" cy="160991"/>
          </a:xfrm>
          <a:custGeom>
            <a:avLst/>
            <a:gdLst/>
            <a:ahLst/>
            <a:cxnLst/>
            <a:rect l="l" t="t" r="r" b="b"/>
            <a:pathLst>
              <a:path w="1622425" h="305434">
                <a:moveTo>
                  <a:pt x="221749" y="0"/>
                </a:moveTo>
                <a:lnTo>
                  <a:pt x="0" y="0"/>
                </a:lnTo>
                <a:lnTo>
                  <a:pt x="0" y="221749"/>
                </a:lnTo>
                <a:lnTo>
                  <a:pt x="221749" y="304899"/>
                </a:lnTo>
                <a:lnTo>
                  <a:pt x="221749" y="0"/>
                </a:lnTo>
                <a:close/>
              </a:path>
              <a:path w="1622425" h="305434">
                <a:moveTo>
                  <a:pt x="1621809" y="0"/>
                </a:moveTo>
                <a:lnTo>
                  <a:pt x="1400060" y="0"/>
                </a:lnTo>
                <a:lnTo>
                  <a:pt x="1400060" y="304899"/>
                </a:lnTo>
                <a:lnTo>
                  <a:pt x="1621809" y="221749"/>
                </a:lnTo>
                <a:lnTo>
                  <a:pt x="1621809" y="0"/>
                </a:lnTo>
                <a:close/>
              </a:path>
            </a:pathLst>
          </a:custGeom>
          <a:solidFill>
            <a:srgbClr val="C9C9C9"/>
          </a:solidFill>
        </p:spPr>
        <p:txBody>
          <a:bodyPr wrap="square" lIns="0" tIns="0" rIns="0" bIns="0" rtlCol="0"/>
          <a:lstStyle/>
          <a:p>
            <a:endParaRPr sz="949"/>
          </a:p>
        </p:txBody>
      </p:sp>
      <p:sp>
        <p:nvSpPr>
          <p:cNvPr id="675" name="object 675"/>
          <p:cNvSpPr/>
          <p:nvPr/>
        </p:nvSpPr>
        <p:spPr>
          <a:xfrm>
            <a:off x="5287334" y="3281898"/>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676" name="object 676"/>
          <p:cNvSpPr/>
          <p:nvPr/>
        </p:nvSpPr>
        <p:spPr>
          <a:xfrm>
            <a:off x="6025287" y="3281898"/>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677" name="object 677"/>
          <p:cNvSpPr/>
          <p:nvPr/>
        </p:nvSpPr>
        <p:spPr>
          <a:xfrm>
            <a:off x="5345775" y="3109748"/>
            <a:ext cx="738013" cy="347753"/>
          </a:xfrm>
          <a:custGeom>
            <a:avLst/>
            <a:gdLst/>
            <a:ahLst/>
            <a:cxnLst/>
            <a:rect l="l" t="t" r="r" b="b"/>
            <a:pathLst>
              <a:path w="1400175" h="659765">
                <a:moveTo>
                  <a:pt x="0" y="659230"/>
                </a:moveTo>
                <a:lnTo>
                  <a:pt x="1400060" y="659230"/>
                </a:lnTo>
                <a:lnTo>
                  <a:pt x="1400060" y="0"/>
                </a:lnTo>
                <a:lnTo>
                  <a:pt x="0" y="0"/>
                </a:lnTo>
                <a:lnTo>
                  <a:pt x="0" y="659230"/>
                </a:lnTo>
                <a:close/>
              </a:path>
            </a:pathLst>
          </a:custGeom>
          <a:ln w="4106">
            <a:solidFill>
              <a:srgbClr val="C7C7C7"/>
            </a:solidFill>
          </a:ln>
        </p:spPr>
        <p:txBody>
          <a:bodyPr wrap="square" lIns="0" tIns="0" rIns="0" bIns="0" rtlCol="0"/>
          <a:lstStyle/>
          <a:p>
            <a:endParaRPr sz="949"/>
          </a:p>
        </p:txBody>
      </p:sp>
      <p:sp>
        <p:nvSpPr>
          <p:cNvPr id="678" name="object 678"/>
          <p:cNvSpPr/>
          <p:nvPr/>
        </p:nvSpPr>
        <p:spPr>
          <a:xfrm>
            <a:off x="5287334" y="3281904"/>
            <a:ext cx="796586" cy="117145"/>
          </a:xfrm>
          <a:custGeom>
            <a:avLst/>
            <a:gdLst/>
            <a:ahLst/>
            <a:cxnLst/>
            <a:rect l="l" t="t" r="r" b="b"/>
            <a:pathLst>
              <a:path w="1511300" h="222250">
                <a:moveTo>
                  <a:pt x="0" y="221736"/>
                </a:moveTo>
                <a:lnTo>
                  <a:pt x="1510934" y="221736"/>
                </a:lnTo>
                <a:lnTo>
                  <a:pt x="1510934" y="0"/>
                </a:lnTo>
                <a:lnTo>
                  <a:pt x="0" y="0"/>
                </a:lnTo>
                <a:lnTo>
                  <a:pt x="0" y="221736"/>
                </a:lnTo>
                <a:close/>
              </a:path>
            </a:pathLst>
          </a:custGeom>
          <a:solidFill>
            <a:srgbClr val="FFFFFF"/>
          </a:solidFill>
        </p:spPr>
        <p:txBody>
          <a:bodyPr wrap="square" lIns="0" tIns="0" rIns="0" bIns="0" rtlCol="0"/>
          <a:lstStyle/>
          <a:p>
            <a:endParaRPr sz="949"/>
          </a:p>
        </p:txBody>
      </p:sp>
      <p:sp>
        <p:nvSpPr>
          <p:cNvPr id="679" name="object 679"/>
          <p:cNvSpPr/>
          <p:nvPr/>
        </p:nvSpPr>
        <p:spPr>
          <a:xfrm>
            <a:off x="5287334" y="328190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680" name="object 680"/>
          <p:cNvSpPr/>
          <p:nvPr/>
        </p:nvSpPr>
        <p:spPr>
          <a:xfrm>
            <a:off x="5287334" y="3281904"/>
            <a:ext cx="854823" cy="117145"/>
          </a:xfrm>
          <a:custGeom>
            <a:avLst/>
            <a:gdLst/>
            <a:ahLst/>
            <a:cxnLst/>
            <a:rect l="l" t="t" r="r" b="b"/>
            <a:pathLst>
              <a:path w="1621790" h="222250">
                <a:moveTo>
                  <a:pt x="0" y="221736"/>
                </a:moveTo>
                <a:lnTo>
                  <a:pt x="1621783" y="221736"/>
                </a:lnTo>
                <a:lnTo>
                  <a:pt x="16217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681" name="object 681"/>
          <p:cNvSpPr txBox="1"/>
          <p:nvPr/>
        </p:nvSpPr>
        <p:spPr>
          <a:xfrm>
            <a:off x="5345775" y="3109748"/>
            <a:ext cx="738013" cy="203774"/>
          </a:xfrm>
          <a:prstGeom prst="rect">
            <a:avLst/>
          </a:prstGeom>
        </p:spPr>
        <p:txBody>
          <a:bodyPr vert="horz" wrap="square" lIns="0" tIns="0" rIns="0" bIns="0" rtlCol="0">
            <a:spAutoFit/>
          </a:bodyPr>
          <a:lstStyle/>
          <a:p>
            <a:pPr marL="200490" marR="35479" indent="-177730">
              <a:lnSpc>
                <a:spcPct val="113900"/>
              </a:lnSpc>
            </a:pPr>
            <a:r>
              <a:rPr sz="606" spc="3" dirty="0">
                <a:solidFill>
                  <a:srgbClr val="222B38"/>
                </a:solidFill>
                <a:latin typeface="Arial"/>
                <a:cs typeface="Arial"/>
              </a:rPr>
              <a:t>E</a:t>
            </a:r>
            <a:r>
              <a:rPr sz="606" spc="5" dirty="0">
                <a:solidFill>
                  <a:srgbClr val="222B38"/>
                </a:solidFill>
                <a:latin typeface="Arial"/>
                <a:cs typeface="Arial"/>
              </a:rPr>
              <a:t>x</a:t>
            </a:r>
            <a:r>
              <a:rPr sz="606" spc="-5" dirty="0">
                <a:solidFill>
                  <a:srgbClr val="222B38"/>
                </a:solidFill>
                <a:latin typeface="Arial"/>
                <a:cs typeface="Arial"/>
              </a:rPr>
              <a:t>e</a:t>
            </a:r>
            <a:r>
              <a:rPr sz="606" spc="5" dirty="0">
                <a:solidFill>
                  <a:srgbClr val="222B38"/>
                </a:solidFill>
                <a:latin typeface="Arial"/>
                <a:cs typeface="Arial"/>
              </a:rPr>
              <a:t>c</a:t>
            </a:r>
            <a:r>
              <a:rPr sz="606" spc="-5" dirty="0">
                <a:solidFill>
                  <a:srgbClr val="222B38"/>
                </a:solidFill>
                <a:latin typeface="Arial"/>
                <a:cs typeface="Arial"/>
              </a:rPr>
              <a:t>u</a:t>
            </a:r>
            <a:r>
              <a:rPr sz="606" dirty="0">
                <a:solidFill>
                  <a:srgbClr val="222B38"/>
                </a:solidFill>
                <a:latin typeface="Arial"/>
                <a:cs typeface="Arial"/>
              </a:rPr>
              <a:t>t</a:t>
            </a:r>
            <a:r>
              <a:rPr sz="606" spc="3" dirty="0">
                <a:solidFill>
                  <a:srgbClr val="222B38"/>
                </a:solidFill>
                <a:latin typeface="Arial"/>
                <a:cs typeface="Arial"/>
              </a:rPr>
              <a:t>i</a:t>
            </a:r>
            <a:r>
              <a:rPr sz="606" spc="-3" dirty="0">
                <a:solidFill>
                  <a:srgbClr val="222B38"/>
                </a:solidFill>
                <a:latin typeface="Arial"/>
                <a:cs typeface="Arial"/>
              </a:rPr>
              <a:t>v</a:t>
            </a:r>
            <a:r>
              <a:rPr sz="606" spc="3" dirty="0">
                <a:solidFill>
                  <a:srgbClr val="222B38"/>
                </a:solidFill>
                <a:latin typeface="Arial"/>
                <a:cs typeface="Arial"/>
              </a:rPr>
              <a:t>e A</a:t>
            </a:r>
            <a:r>
              <a:rPr sz="606" spc="5" dirty="0">
                <a:solidFill>
                  <a:srgbClr val="222B38"/>
                </a:solidFill>
                <a:latin typeface="Arial"/>
                <a:cs typeface="Arial"/>
              </a:rPr>
              <a:t>s</a:t>
            </a:r>
            <a:r>
              <a:rPr sz="606" spc="-3" dirty="0">
                <a:solidFill>
                  <a:srgbClr val="222B38"/>
                </a:solidFill>
                <a:latin typeface="Arial"/>
                <a:cs typeface="Arial"/>
              </a:rPr>
              <a:t>s</a:t>
            </a:r>
            <a:r>
              <a:rPr sz="606" dirty="0">
                <a:solidFill>
                  <a:srgbClr val="222B38"/>
                </a:solidFill>
                <a:latin typeface="Arial"/>
                <a:cs typeface="Arial"/>
              </a:rPr>
              <a:t>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a</a:t>
            </a:r>
            <a:r>
              <a:rPr sz="606" spc="-5" dirty="0">
                <a:solidFill>
                  <a:srgbClr val="222B38"/>
                </a:solidFill>
                <a:latin typeface="Arial"/>
                <a:cs typeface="Arial"/>
              </a:rPr>
              <a:t>n</a:t>
            </a:r>
            <a:r>
              <a:rPr sz="606" dirty="0">
                <a:solidFill>
                  <a:srgbClr val="222B38"/>
                </a:solidFill>
                <a:latin typeface="Arial"/>
                <a:cs typeface="Arial"/>
              </a:rPr>
              <a:t>t St</a:t>
            </a:r>
            <a:r>
              <a:rPr sz="606" spc="5" dirty="0">
                <a:solidFill>
                  <a:srgbClr val="222B38"/>
                </a:solidFill>
                <a:latin typeface="Arial"/>
                <a:cs typeface="Arial"/>
              </a:rPr>
              <a:t>a</a:t>
            </a:r>
            <a:r>
              <a:rPr sz="606" dirty="0">
                <a:solidFill>
                  <a:srgbClr val="222B38"/>
                </a:solidFill>
                <a:latin typeface="Arial"/>
                <a:cs typeface="Arial"/>
              </a:rPr>
              <a:t>r</a:t>
            </a:r>
            <a:r>
              <a:rPr sz="606" spc="-5" dirty="0">
                <a:solidFill>
                  <a:srgbClr val="222B38"/>
                </a:solidFill>
                <a:latin typeface="Arial"/>
                <a:cs typeface="Arial"/>
              </a:rPr>
              <a:t> </a:t>
            </a:r>
            <a:r>
              <a:rPr sz="606" dirty="0">
                <a:solidFill>
                  <a:srgbClr val="222B38"/>
                </a:solidFill>
                <a:latin typeface="Arial"/>
                <a:cs typeface="Arial"/>
              </a:rPr>
              <a:t>All</a:t>
            </a:r>
            <a:r>
              <a:rPr sz="606" spc="-5" dirty="0">
                <a:solidFill>
                  <a:srgbClr val="222B38"/>
                </a:solidFill>
                <a:latin typeface="Arial"/>
                <a:cs typeface="Arial"/>
              </a:rPr>
              <a:t>e</a:t>
            </a:r>
            <a:r>
              <a:rPr sz="606" spc="3" dirty="0">
                <a:solidFill>
                  <a:srgbClr val="222B38"/>
                </a:solidFill>
                <a:latin typeface="Arial"/>
                <a:cs typeface="Arial"/>
              </a:rPr>
              <a:t>n</a:t>
            </a:r>
            <a:endParaRPr sz="606">
              <a:latin typeface="Arial"/>
              <a:cs typeface="Arial"/>
            </a:endParaRPr>
          </a:p>
        </p:txBody>
      </p:sp>
      <p:sp>
        <p:nvSpPr>
          <p:cNvPr id="682" name="object 682"/>
          <p:cNvSpPr/>
          <p:nvPr/>
        </p:nvSpPr>
        <p:spPr>
          <a:xfrm>
            <a:off x="5287334" y="3281898"/>
            <a:ext cx="855158" cy="160991"/>
          </a:xfrm>
          <a:custGeom>
            <a:avLst/>
            <a:gdLst/>
            <a:ahLst/>
            <a:cxnLst/>
            <a:rect l="l" t="t" r="r" b="b"/>
            <a:pathLst>
              <a:path w="1622425" h="305434">
                <a:moveTo>
                  <a:pt x="221749" y="0"/>
                </a:moveTo>
                <a:lnTo>
                  <a:pt x="0" y="0"/>
                </a:lnTo>
                <a:lnTo>
                  <a:pt x="0" y="221749"/>
                </a:lnTo>
                <a:lnTo>
                  <a:pt x="221749" y="304899"/>
                </a:lnTo>
                <a:lnTo>
                  <a:pt x="221749" y="0"/>
                </a:lnTo>
                <a:close/>
              </a:path>
              <a:path w="1622425" h="305434">
                <a:moveTo>
                  <a:pt x="1621809" y="0"/>
                </a:moveTo>
                <a:lnTo>
                  <a:pt x="1400060" y="0"/>
                </a:lnTo>
                <a:lnTo>
                  <a:pt x="1400060" y="304899"/>
                </a:lnTo>
                <a:lnTo>
                  <a:pt x="1621809" y="221749"/>
                </a:lnTo>
                <a:lnTo>
                  <a:pt x="1621809" y="0"/>
                </a:lnTo>
                <a:close/>
              </a:path>
            </a:pathLst>
          </a:custGeom>
          <a:solidFill>
            <a:srgbClr val="C9C9C9"/>
          </a:solidFill>
        </p:spPr>
        <p:txBody>
          <a:bodyPr wrap="square" lIns="0" tIns="0" rIns="0" bIns="0" rtlCol="0"/>
          <a:lstStyle/>
          <a:p>
            <a:endParaRPr sz="949"/>
          </a:p>
        </p:txBody>
      </p:sp>
      <p:sp>
        <p:nvSpPr>
          <p:cNvPr id="683" name="object 683"/>
          <p:cNvSpPr/>
          <p:nvPr/>
        </p:nvSpPr>
        <p:spPr>
          <a:xfrm>
            <a:off x="5287334" y="3281898"/>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684" name="object 684"/>
          <p:cNvSpPr/>
          <p:nvPr/>
        </p:nvSpPr>
        <p:spPr>
          <a:xfrm>
            <a:off x="6025287" y="3281898"/>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685" name="object 685"/>
          <p:cNvSpPr/>
          <p:nvPr/>
        </p:nvSpPr>
        <p:spPr>
          <a:xfrm>
            <a:off x="5345775" y="3109748"/>
            <a:ext cx="738013" cy="172370"/>
          </a:xfrm>
          <a:custGeom>
            <a:avLst/>
            <a:gdLst/>
            <a:ahLst/>
            <a:cxnLst/>
            <a:rect l="l" t="t" r="r" b="b"/>
            <a:pathLst>
              <a:path w="1400175" h="327025">
                <a:moveTo>
                  <a:pt x="0" y="326619"/>
                </a:moveTo>
                <a:lnTo>
                  <a:pt x="1400060" y="326619"/>
                </a:lnTo>
                <a:lnTo>
                  <a:pt x="1400060" y="0"/>
                </a:lnTo>
                <a:lnTo>
                  <a:pt x="0" y="0"/>
                </a:lnTo>
                <a:lnTo>
                  <a:pt x="0" y="326619"/>
                </a:lnTo>
                <a:close/>
              </a:path>
            </a:pathLst>
          </a:custGeom>
          <a:solidFill>
            <a:srgbClr val="01ACBE"/>
          </a:solidFill>
        </p:spPr>
        <p:txBody>
          <a:bodyPr wrap="square" lIns="0" tIns="0" rIns="0" bIns="0" rtlCol="0"/>
          <a:lstStyle/>
          <a:p>
            <a:endParaRPr sz="949"/>
          </a:p>
        </p:txBody>
      </p:sp>
      <p:sp>
        <p:nvSpPr>
          <p:cNvPr id="686" name="object 686"/>
          <p:cNvSpPr/>
          <p:nvPr/>
        </p:nvSpPr>
        <p:spPr>
          <a:xfrm>
            <a:off x="5345775" y="3398779"/>
            <a:ext cx="738013" cy="58572"/>
          </a:xfrm>
          <a:custGeom>
            <a:avLst/>
            <a:gdLst/>
            <a:ahLst/>
            <a:cxnLst/>
            <a:rect l="l" t="t" r="r" b="b"/>
            <a:pathLst>
              <a:path w="1400175" h="111125">
                <a:moveTo>
                  <a:pt x="0" y="110874"/>
                </a:moveTo>
                <a:lnTo>
                  <a:pt x="1400060" y="110874"/>
                </a:lnTo>
                <a:lnTo>
                  <a:pt x="1400060" y="0"/>
                </a:lnTo>
                <a:lnTo>
                  <a:pt x="0" y="0"/>
                </a:lnTo>
                <a:lnTo>
                  <a:pt x="0" y="110874"/>
                </a:lnTo>
                <a:close/>
              </a:path>
            </a:pathLst>
          </a:custGeom>
          <a:solidFill>
            <a:srgbClr val="01ACBE"/>
          </a:solidFill>
        </p:spPr>
        <p:txBody>
          <a:bodyPr wrap="square" lIns="0" tIns="0" rIns="0" bIns="0" rtlCol="0"/>
          <a:lstStyle/>
          <a:p>
            <a:endParaRPr sz="949"/>
          </a:p>
        </p:txBody>
      </p:sp>
      <p:sp>
        <p:nvSpPr>
          <p:cNvPr id="687" name="object 687"/>
          <p:cNvSpPr/>
          <p:nvPr/>
        </p:nvSpPr>
        <p:spPr>
          <a:xfrm>
            <a:off x="5345775" y="3109748"/>
            <a:ext cx="738013" cy="347753"/>
          </a:xfrm>
          <a:custGeom>
            <a:avLst/>
            <a:gdLst/>
            <a:ahLst/>
            <a:cxnLst/>
            <a:rect l="l" t="t" r="r" b="b"/>
            <a:pathLst>
              <a:path w="1400175" h="659765">
                <a:moveTo>
                  <a:pt x="0" y="659230"/>
                </a:moveTo>
                <a:lnTo>
                  <a:pt x="1400060" y="659230"/>
                </a:lnTo>
                <a:lnTo>
                  <a:pt x="1400060" y="0"/>
                </a:lnTo>
                <a:lnTo>
                  <a:pt x="0" y="0"/>
                </a:lnTo>
                <a:lnTo>
                  <a:pt x="0" y="659230"/>
                </a:lnTo>
                <a:close/>
              </a:path>
            </a:pathLst>
          </a:custGeom>
          <a:ln w="4106">
            <a:solidFill>
              <a:srgbClr val="C7C7C7"/>
            </a:solidFill>
          </a:ln>
        </p:spPr>
        <p:txBody>
          <a:bodyPr wrap="square" lIns="0" tIns="0" rIns="0" bIns="0" rtlCol="0"/>
          <a:lstStyle/>
          <a:p>
            <a:endParaRPr sz="949"/>
          </a:p>
        </p:txBody>
      </p:sp>
      <p:sp>
        <p:nvSpPr>
          <p:cNvPr id="688" name="object 688"/>
          <p:cNvSpPr/>
          <p:nvPr/>
        </p:nvSpPr>
        <p:spPr>
          <a:xfrm>
            <a:off x="5287334" y="3281904"/>
            <a:ext cx="854823" cy="117145"/>
          </a:xfrm>
          <a:custGeom>
            <a:avLst/>
            <a:gdLst/>
            <a:ahLst/>
            <a:cxnLst/>
            <a:rect l="l" t="t" r="r" b="b"/>
            <a:pathLst>
              <a:path w="1621790" h="222250">
                <a:moveTo>
                  <a:pt x="0" y="221736"/>
                </a:moveTo>
                <a:lnTo>
                  <a:pt x="1621783" y="221736"/>
                </a:lnTo>
                <a:lnTo>
                  <a:pt x="1621783" y="0"/>
                </a:lnTo>
                <a:lnTo>
                  <a:pt x="0" y="0"/>
                </a:lnTo>
                <a:lnTo>
                  <a:pt x="0" y="221736"/>
                </a:lnTo>
                <a:close/>
              </a:path>
            </a:pathLst>
          </a:custGeom>
          <a:solidFill>
            <a:srgbClr val="FFFFFF"/>
          </a:solidFill>
        </p:spPr>
        <p:txBody>
          <a:bodyPr wrap="square" lIns="0" tIns="0" rIns="0" bIns="0" rtlCol="0"/>
          <a:lstStyle/>
          <a:p>
            <a:endParaRPr sz="949"/>
          </a:p>
        </p:txBody>
      </p:sp>
      <p:sp>
        <p:nvSpPr>
          <p:cNvPr id="689" name="object 689"/>
          <p:cNvSpPr/>
          <p:nvPr/>
        </p:nvSpPr>
        <p:spPr>
          <a:xfrm>
            <a:off x="5287334" y="3281904"/>
            <a:ext cx="854823" cy="117145"/>
          </a:xfrm>
          <a:custGeom>
            <a:avLst/>
            <a:gdLst/>
            <a:ahLst/>
            <a:cxnLst/>
            <a:rect l="l" t="t" r="r" b="b"/>
            <a:pathLst>
              <a:path w="1621790" h="222250">
                <a:moveTo>
                  <a:pt x="0" y="221736"/>
                </a:moveTo>
                <a:lnTo>
                  <a:pt x="1621783" y="221736"/>
                </a:lnTo>
                <a:lnTo>
                  <a:pt x="16217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690" name="object 690"/>
          <p:cNvSpPr txBox="1"/>
          <p:nvPr/>
        </p:nvSpPr>
        <p:spPr>
          <a:xfrm>
            <a:off x="5539626" y="3294388"/>
            <a:ext cx="350765"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St</a:t>
            </a:r>
            <a:r>
              <a:rPr sz="606" spc="5" dirty="0">
                <a:solidFill>
                  <a:srgbClr val="222B38"/>
                </a:solidFill>
                <a:latin typeface="Arial"/>
                <a:cs typeface="Arial"/>
              </a:rPr>
              <a:t>a</a:t>
            </a:r>
            <a:r>
              <a:rPr sz="606" dirty="0">
                <a:solidFill>
                  <a:srgbClr val="222B38"/>
                </a:solidFill>
                <a:latin typeface="Arial"/>
                <a:cs typeface="Arial"/>
              </a:rPr>
              <a:t>r</a:t>
            </a:r>
            <a:r>
              <a:rPr sz="606" spc="-5" dirty="0">
                <a:solidFill>
                  <a:srgbClr val="222B38"/>
                </a:solidFill>
                <a:latin typeface="Arial"/>
                <a:cs typeface="Arial"/>
              </a:rPr>
              <a:t> </a:t>
            </a:r>
            <a:r>
              <a:rPr sz="606" dirty="0">
                <a:solidFill>
                  <a:srgbClr val="222B38"/>
                </a:solidFill>
                <a:latin typeface="Arial"/>
                <a:cs typeface="Arial"/>
              </a:rPr>
              <a:t>All</a:t>
            </a:r>
            <a:r>
              <a:rPr sz="606" spc="-5" dirty="0">
                <a:solidFill>
                  <a:srgbClr val="222B38"/>
                </a:solidFill>
                <a:latin typeface="Arial"/>
                <a:cs typeface="Arial"/>
              </a:rPr>
              <a:t>e</a:t>
            </a:r>
            <a:r>
              <a:rPr sz="606" spc="3" dirty="0">
                <a:solidFill>
                  <a:srgbClr val="222B38"/>
                </a:solidFill>
                <a:latin typeface="Arial"/>
                <a:cs typeface="Arial"/>
              </a:rPr>
              <a:t>n</a:t>
            </a:r>
            <a:endParaRPr sz="606">
              <a:latin typeface="Arial"/>
              <a:cs typeface="Arial"/>
            </a:endParaRPr>
          </a:p>
        </p:txBody>
      </p:sp>
      <p:sp>
        <p:nvSpPr>
          <p:cNvPr id="691" name="object 691"/>
          <p:cNvSpPr txBox="1"/>
          <p:nvPr/>
        </p:nvSpPr>
        <p:spPr>
          <a:xfrm>
            <a:off x="5362047" y="3189156"/>
            <a:ext cx="688812"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E</a:t>
            </a:r>
            <a:r>
              <a:rPr sz="606" spc="5" dirty="0">
                <a:solidFill>
                  <a:srgbClr val="222B38"/>
                </a:solidFill>
                <a:latin typeface="Arial"/>
                <a:cs typeface="Arial"/>
              </a:rPr>
              <a:t>x</a:t>
            </a:r>
            <a:r>
              <a:rPr sz="606" spc="-5" dirty="0">
                <a:solidFill>
                  <a:srgbClr val="222B38"/>
                </a:solidFill>
                <a:latin typeface="Arial"/>
                <a:cs typeface="Arial"/>
              </a:rPr>
              <a:t>e</a:t>
            </a:r>
            <a:r>
              <a:rPr sz="606" spc="5" dirty="0">
                <a:solidFill>
                  <a:srgbClr val="222B38"/>
                </a:solidFill>
                <a:latin typeface="Arial"/>
                <a:cs typeface="Arial"/>
              </a:rPr>
              <a:t>c</a:t>
            </a:r>
            <a:r>
              <a:rPr sz="606" spc="-5" dirty="0">
                <a:solidFill>
                  <a:srgbClr val="222B38"/>
                </a:solidFill>
                <a:latin typeface="Arial"/>
                <a:cs typeface="Arial"/>
              </a:rPr>
              <a:t>u</a:t>
            </a:r>
            <a:r>
              <a:rPr sz="606" dirty="0">
                <a:solidFill>
                  <a:srgbClr val="222B38"/>
                </a:solidFill>
                <a:latin typeface="Arial"/>
                <a:cs typeface="Arial"/>
              </a:rPr>
              <a:t>t</a:t>
            </a:r>
            <a:r>
              <a:rPr sz="606" spc="3" dirty="0">
                <a:solidFill>
                  <a:srgbClr val="222B38"/>
                </a:solidFill>
                <a:latin typeface="Arial"/>
                <a:cs typeface="Arial"/>
              </a:rPr>
              <a:t>i</a:t>
            </a:r>
            <a:r>
              <a:rPr sz="606" spc="-3" dirty="0">
                <a:solidFill>
                  <a:srgbClr val="222B38"/>
                </a:solidFill>
                <a:latin typeface="Arial"/>
                <a:cs typeface="Arial"/>
              </a:rPr>
              <a:t>v</a:t>
            </a:r>
            <a:r>
              <a:rPr sz="606" spc="3" dirty="0">
                <a:solidFill>
                  <a:srgbClr val="222B38"/>
                </a:solidFill>
                <a:latin typeface="Arial"/>
                <a:cs typeface="Arial"/>
              </a:rPr>
              <a:t>e A</a:t>
            </a:r>
            <a:r>
              <a:rPr sz="606" spc="5" dirty="0">
                <a:solidFill>
                  <a:srgbClr val="222B38"/>
                </a:solidFill>
                <a:latin typeface="Arial"/>
                <a:cs typeface="Arial"/>
              </a:rPr>
              <a:t>s</a:t>
            </a:r>
            <a:r>
              <a:rPr sz="606" spc="-3" dirty="0">
                <a:solidFill>
                  <a:srgbClr val="222B38"/>
                </a:solidFill>
                <a:latin typeface="Arial"/>
                <a:cs typeface="Arial"/>
              </a:rPr>
              <a:t>s</a:t>
            </a:r>
            <a:r>
              <a:rPr sz="606" dirty="0">
                <a:solidFill>
                  <a:srgbClr val="222B38"/>
                </a:solidFill>
                <a:latin typeface="Arial"/>
                <a:cs typeface="Arial"/>
              </a:rPr>
              <a:t>i</a:t>
            </a:r>
            <a:r>
              <a:rPr sz="606" spc="-3" dirty="0">
                <a:solidFill>
                  <a:srgbClr val="222B38"/>
                </a:solidFill>
                <a:latin typeface="Arial"/>
                <a:cs typeface="Arial"/>
              </a:rPr>
              <a:t>s</a:t>
            </a:r>
            <a:r>
              <a:rPr sz="606" dirty="0">
                <a:solidFill>
                  <a:srgbClr val="222B38"/>
                </a:solidFill>
                <a:latin typeface="Arial"/>
                <a:cs typeface="Arial"/>
              </a:rPr>
              <a:t>t</a:t>
            </a:r>
            <a:r>
              <a:rPr sz="606" spc="5" dirty="0">
                <a:solidFill>
                  <a:srgbClr val="222B38"/>
                </a:solidFill>
                <a:latin typeface="Arial"/>
                <a:cs typeface="Arial"/>
              </a:rPr>
              <a:t>a</a:t>
            </a:r>
            <a:r>
              <a:rPr sz="606" spc="-5" dirty="0">
                <a:solidFill>
                  <a:srgbClr val="222B38"/>
                </a:solidFill>
                <a:latin typeface="Arial"/>
                <a:cs typeface="Arial"/>
              </a:rPr>
              <a:t>n</a:t>
            </a:r>
            <a:r>
              <a:rPr sz="606" dirty="0">
                <a:solidFill>
                  <a:srgbClr val="222B38"/>
                </a:solidFill>
                <a:latin typeface="Arial"/>
                <a:cs typeface="Arial"/>
              </a:rPr>
              <a:t>t</a:t>
            </a:r>
            <a:endParaRPr sz="606">
              <a:latin typeface="Arial"/>
              <a:cs typeface="Arial"/>
            </a:endParaRPr>
          </a:p>
        </p:txBody>
      </p:sp>
      <p:sp>
        <p:nvSpPr>
          <p:cNvPr id="692" name="object 692"/>
          <p:cNvSpPr/>
          <p:nvPr/>
        </p:nvSpPr>
        <p:spPr>
          <a:xfrm>
            <a:off x="5959643" y="1948721"/>
            <a:ext cx="958246" cy="160991"/>
          </a:xfrm>
          <a:custGeom>
            <a:avLst/>
            <a:gdLst/>
            <a:ahLst/>
            <a:cxnLst/>
            <a:rect l="l" t="t" r="r" b="b"/>
            <a:pathLst>
              <a:path w="1818004" h="305435">
                <a:moveTo>
                  <a:pt x="221749" y="0"/>
                </a:moveTo>
                <a:lnTo>
                  <a:pt x="0" y="0"/>
                </a:lnTo>
                <a:lnTo>
                  <a:pt x="0" y="221723"/>
                </a:lnTo>
                <a:lnTo>
                  <a:pt x="221749" y="304899"/>
                </a:lnTo>
                <a:lnTo>
                  <a:pt x="221749" y="0"/>
                </a:lnTo>
                <a:close/>
              </a:path>
              <a:path w="1818004" h="305435">
                <a:moveTo>
                  <a:pt x="1817515" y="0"/>
                </a:moveTo>
                <a:lnTo>
                  <a:pt x="1595792" y="0"/>
                </a:lnTo>
                <a:lnTo>
                  <a:pt x="1595792" y="304899"/>
                </a:lnTo>
                <a:lnTo>
                  <a:pt x="1817515" y="221723"/>
                </a:lnTo>
                <a:lnTo>
                  <a:pt x="1817515" y="0"/>
                </a:lnTo>
                <a:close/>
              </a:path>
            </a:pathLst>
          </a:custGeom>
          <a:solidFill>
            <a:srgbClr val="C9C9C9"/>
          </a:solidFill>
        </p:spPr>
        <p:txBody>
          <a:bodyPr wrap="square" lIns="0" tIns="0" rIns="0" bIns="0" rtlCol="0"/>
          <a:lstStyle/>
          <a:p>
            <a:endParaRPr sz="949"/>
          </a:p>
        </p:txBody>
      </p:sp>
      <p:sp>
        <p:nvSpPr>
          <p:cNvPr id="693" name="object 693"/>
          <p:cNvSpPr/>
          <p:nvPr/>
        </p:nvSpPr>
        <p:spPr>
          <a:xfrm>
            <a:off x="5959643" y="1948721"/>
            <a:ext cx="117145" cy="160991"/>
          </a:xfrm>
          <a:custGeom>
            <a:avLst/>
            <a:gdLst/>
            <a:ahLst/>
            <a:cxnLst/>
            <a:rect l="l" t="t" r="r" b="b"/>
            <a:pathLst>
              <a:path w="222250" h="305435">
                <a:moveTo>
                  <a:pt x="221749" y="0"/>
                </a:moveTo>
                <a:lnTo>
                  <a:pt x="0" y="0"/>
                </a:lnTo>
                <a:lnTo>
                  <a:pt x="0" y="221723"/>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694" name="object 694"/>
          <p:cNvSpPr/>
          <p:nvPr/>
        </p:nvSpPr>
        <p:spPr>
          <a:xfrm>
            <a:off x="6800763" y="1948721"/>
            <a:ext cx="117145" cy="160991"/>
          </a:xfrm>
          <a:custGeom>
            <a:avLst/>
            <a:gdLst/>
            <a:ahLst/>
            <a:cxnLst/>
            <a:rect l="l" t="t" r="r" b="b"/>
            <a:pathLst>
              <a:path w="222250" h="305435">
                <a:moveTo>
                  <a:pt x="0" y="0"/>
                </a:moveTo>
                <a:lnTo>
                  <a:pt x="221723" y="0"/>
                </a:lnTo>
                <a:lnTo>
                  <a:pt x="221723" y="221723"/>
                </a:lnTo>
                <a:lnTo>
                  <a:pt x="0" y="304899"/>
                </a:lnTo>
                <a:lnTo>
                  <a:pt x="0" y="0"/>
                </a:lnTo>
                <a:close/>
              </a:path>
            </a:pathLst>
          </a:custGeom>
          <a:ln w="4106">
            <a:solidFill>
              <a:srgbClr val="254379"/>
            </a:solidFill>
          </a:ln>
        </p:spPr>
        <p:txBody>
          <a:bodyPr wrap="square" lIns="0" tIns="0" rIns="0" bIns="0" rtlCol="0"/>
          <a:lstStyle/>
          <a:p>
            <a:endParaRPr sz="949"/>
          </a:p>
        </p:txBody>
      </p:sp>
      <p:sp>
        <p:nvSpPr>
          <p:cNvPr id="695" name="object 695"/>
          <p:cNvSpPr/>
          <p:nvPr/>
        </p:nvSpPr>
        <p:spPr>
          <a:xfrm>
            <a:off x="6018083" y="1701536"/>
            <a:ext cx="0" cy="247343"/>
          </a:xfrm>
          <a:custGeom>
            <a:avLst/>
            <a:gdLst/>
            <a:ahLst/>
            <a:cxnLst/>
            <a:rect l="l" t="t" r="r" b="b"/>
            <a:pathLst>
              <a:path h="469264">
                <a:moveTo>
                  <a:pt x="0" y="468951"/>
                </a:moveTo>
                <a:lnTo>
                  <a:pt x="0" y="0"/>
                </a:lnTo>
                <a:lnTo>
                  <a:pt x="0" y="468951"/>
                </a:lnTo>
                <a:close/>
              </a:path>
            </a:pathLst>
          </a:custGeom>
          <a:solidFill>
            <a:srgbClr val="01ACBE"/>
          </a:solidFill>
        </p:spPr>
        <p:txBody>
          <a:bodyPr wrap="square" lIns="0" tIns="0" rIns="0" bIns="0" rtlCol="0"/>
          <a:lstStyle/>
          <a:p>
            <a:endParaRPr sz="949"/>
          </a:p>
        </p:txBody>
      </p:sp>
      <p:sp>
        <p:nvSpPr>
          <p:cNvPr id="696" name="object 696"/>
          <p:cNvSpPr/>
          <p:nvPr/>
        </p:nvSpPr>
        <p:spPr>
          <a:xfrm>
            <a:off x="6018084" y="1701536"/>
            <a:ext cx="841435" cy="422726"/>
          </a:xfrm>
          <a:custGeom>
            <a:avLst/>
            <a:gdLst/>
            <a:ahLst/>
            <a:cxnLst/>
            <a:rect l="l" t="t" r="r" b="b"/>
            <a:pathLst>
              <a:path w="1596390" h="802004">
                <a:moveTo>
                  <a:pt x="0" y="801562"/>
                </a:moveTo>
                <a:lnTo>
                  <a:pt x="1595792" y="801562"/>
                </a:lnTo>
                <a:lnTo>
                  <a:pt x="1595792" y="0"/>
                </a:lnTo>
                <a:lnTo>
                  <a:pt x="0" y="0"/>
                </a:lnTo>
                <a:lnTo>
                  <a:pt x="0" y="801562"/>
                </a:lnTo>
                <a:close/>
              </a:path>
            </a:pathLst>
          </a:custGeom>
          <a:ln w="4106">
            <a:solidFill>
              <a:srgbClr val="C7C7C7"/>
            </a:solidFill>
          </a:ln>
        </p:spPr>
        <p:txBody>
          <a:bodyPr wrap="square" lIns="0" tIns="0" rIns="0" bIns="0" rtlCol="0"/>
          <a:lstStyle/>
          <a:p>
            <a:endParaRPr sz="949"/>
          </a:p>
        </p:txBody>
      </p:sp>
      <p:sp>
        <p:nvSpPr>
          <p:cNvPr id="697" name="object 697"/>
          <p:cNvSpPr/>
          <p:nvPr/>
        </p:nvSpPr>
        <p:spPr>
          <a:xfrm>
            <a:off x="5959643" y="194871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698" name="object 698"/>
          <p:cNvSpPr/>
          <p:nvPr/>
        </p:nvSpPr>
        <p:spPr>
          <a:xfrm>
            <a:off x="5959643" y="194871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699" name="object 699"/>
          <p:cNvSpPr/>
          <p:nvPr/>
        </p:nvSpPr>
        <p:spPr>
          <a:xfrm>
            <a:off x="5959643" y="1948714"/>
            <a:ext cx="958246" cy="117145"/>
          </a:xfrm>
          <a:custGeom>
            <a:avLst/>
            <a:gdLst/>
            <a:ahLst/>
            <a:cxnLst/>
            <a:rect l="l" t="t" r="r" b="b"/>
            <a:pathLst>
              <a:path w="1818004" h="222250">
                <a:moveTo>
                  <a:pt x="0" y="221736"/>
                </a:moveTo>
                <a:lnTo>
                  <a:pt x="1817515" y="221736"/>
                </a:lnTo>
                <a:lnTo>
                  <a:pt x="1817515" y="0"/>
                </a:lnTo>
                <a:lnTo>
                  <a:pt x="0" y="0"/>
                </a:lnTo>
                <a:lnTo>
                  <a:pt x="0" y="221736"/>
                </a:lnTo>
                <a:close/>
              </a:path>
            </a:pathLst>
          </a:custGeom>
          <a:ln w="4106">
            <a:solidFill>
              <a:srgbClr val="4671C4"/>
            </a:solidFill>
          </a:ln>
        </p:spPr>
        <p:txBody>
          <a:bodyPr wrap="square" lIns="0" tIns="0" rIns="0" bIns="0" rtlCol="0"/>
          <a:lstStyle/>
          <a:p>
            <a:endParaRPr sz="949"/>
          </a:p>
        </p:txBody>
      </p:sp>
      <p:sp>
        <p:nvSpPr>
          <p:cNvPr id="700" name="object 700"/>
          <p:cNvSpPr/>
          <p:nvPr/>
        </p:nvSpPr>
        <p:spPr>
          <a:xfrm>
            <a:off x="5959643" y="1948721"/>
            <a:ext cx="958246" cy="160991"/>
          </a:xfrm>
          <a:custGeom>
            <a:avLst/>
            <a:gdLst/>
            <a:ahLst/>
            <a:cxnLst/>
            <a:rect l="l" t="t" r="r" b="b"/>
            <a:pathLst>
              <a:path w="1818004" h="305435">
                <a:moveTo>
                  <a:pt x="221749" y="0"/>
                </a:moveTo>
                <a:lnTo>
                  <a:pt x="0" y="0"/>
                </a:lnTo>
                <a:lnTo>
                  <a:pt x="0" y="221723"/>
                </a:lnTo>
                <a:lnTo>
                  <a:pt x="221749" y="304899"/>
                </a:lnTo>
                <a:lnTo>
                  <a:pt x="221749" y="0"/>
                </a:lnTo>
                <a:close/>
              </a:path>
              <a:path w="1818004" h="305435">
                <a:moveTo>
                  <a:pt x="1817515" y="0"/>
                </a:moveTo>
                <a:lnTo>
                  <a:pt x="1595792" y="0"/>
                </a:lnTo>
                <a:lnTo>
                  <a:pt x="1595792" y="304899"/>
                </a:lnTo>
                <a:lnTo>
                  <a:pt x="1817515" y="221723"/>
                </a:lnTo>
                <a:lnTo>
                  <a:pt x="1817515" y="0"/>
                </a:lnTo>
                <a:close/>
              </a:path>
            </a:pathLst>
          </a:custGeom>
          <a:solidFill>
            <a:srgbClr val="C9C9C9"/>
          </a:solidFill>
        </p:spPr>
        <p:txBody>
          <a:bodyPr wrap="square" lIns="0" tIns="0" rIns="0" bIns="0" rtlCol="0"/>
          <a:lstStyle/>
          <a:p>
            <a:endParaRPr sz="949"/>
          </a:p>
        </p:txBody>
      </p:sp>
      <p:sp>
        <p:nvSpPr>
          <p:cNvPr id="701" name="object 701"/>
          <p:cNvSpPr/>
          <p:nvPr/>
        </p:nvSpPr>
        <p:spPr>
          <a:xfrm>
            <a:off x="5959643" y="1948721"/>
            <a:ext cx="117145" cy="160991"/>
          </a:xfrm>
          <a:custGeom>
            <a:avLst/>
            <a:gdLst/>
            <a:ahLst/>
            <a:cxnLst/>
            <a:rect l="l" t="t" r="r" b="b"/>
            <a:pathLst>
              <a:path w="222250" h="305435">
                <a:moveTo>
                  <a:pt x="221749" y="0"/>
                </a:moveTo>
                <a:lnTo>
                  <a:pt x="0" y="0"/>
                </a:lnTo>
                <a:lnTo>
                  <a:pt x="0" y="221723"/>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702" name="object 702"/>
          <p:cNvSpPr/>
          <p:nvPr/>
        </p:nvSpPr>
        <p:spPr>
          <a:xfrm>
            <a:off x="6800763" y="1948721"/>
            <a:ext cx="117145" cy="160991"/>
          </a:xfrm>
          <a:custGeom>
            <a:avLst/>
            <a:gdLst/>
            <a:ahLst/>
            <a:cxnLst/>
            <a:rect l="l" t="t" r="r" b="b"/>
            <a:pathLst>
              <a:path w="222250" h="305435">
                <a:moveTo>
                  <a:pt x="0" y="0"/>
                </a:moveTo>
                <a:lnTo>
                  <a:pt x="221723" y="0"/>
                </a:lnTo>
                <a:lnTo>
                  <a:pt x="221723" y="221723"/>
                </a:lnTo>
                <a:lnTo>
                  <a:pt x="0" y="304899"/>
                </a:lnTo>
                <a:lnTo>
                  <a:pt x="0" y="0"/>
                </a:lnTo>
                <a:close/>
              </a:path>
            </a:pathLst>
          </a:custGeom>
          <a:ln w="4106">
            <a:solidFill>
              <a:srgbClr val="254379"/>
            </a:solidFill>
          </a:ln>
        </p:spPr>
        <p:txBody>
          <a:bodyPr wrap="square" lIns="0" tIns="0" rIns="0" bIns="0" rtlCol="0"/>
          <a:lstStyle/>
          <a:p>
            <a:endParaRPr sz="949"/>
          </a:p>
        </p:txBody>
      </p:sp>
      <p:sp>
        <p:nvSpPr>
          <p:cNvPr id="703" name="object 703"/>
          <p:cNvSpPr/>
          <p:nvPr/>
        </p:nvSpPr>
        <p:spPr>
          <a:xfrm>
            <a:off x="6018083" y="1701536"/>
            <a:ext cx="0" cy="247343"/>
          </a:xfrm>
          <a:custGeom>
            <a:avLst/>
            <a:gdLst/>
            <a:ahLst/>
            <a:cxnLst/>
            <a:rect l="l" t="t" r="r" b="b"/>
            <a:pathLst>
              <a:path h="469264">
                <a:moveTo>
                  <a:pt x="0" y="468951"/>
                </a:moveTo>
                <a:lnTo>
                  <a:pt x="0" y="0"/>
                </a:lnTo>
                <a:lnTo>
                  <a:pt x="0" y="468951"/>
                </a:lnTo>
                <a:close/>
              </a:path>
            </a:pathLst>
          </a:custGeom>
          <a:solidFill>
            <a:srgbClr val="01ACBE"/>
          </a:solidFill>
        </p:spPr>
        <p:txBody>
          <a:bodyPr wrap="square" lIns="0" tIns="0" rIns="0" bIns="0" rtlCol="0"/>
          <a:lstStyle/>
          <a:p>
            <a:endParaRPr sz="949"/>
          </a:p>
        </p:txBody>
      </p:sp>
      <p:sp>
        <p:nvSpPr>
          <p:cNvPr id="704" name="object 704"/>
          <p:cNvSpPr/>
          <p:nvPr/>
        </p:nvSpPr>
        <p:spPr>
          <a:xfrm>
            <a:off x="6018084" y="1701536"/>
            <a:ext cx="841435" cy="422726"/>
          </a:xfrm>
          <a:custGeom>
            <a:avLst/>
            <a:gdLst/>
            <a:ahLst/>
            <a:cxnLst/>
            <a:rect l="l" t="t" r="r" b="b"/>
            <a:pathLst>
              <a:path w="1596390" h="802004">
                <a:moveTo>
                  <a:pt x="0" y="801562"/>
                </a:moveTo>
                <a:lnTo>
                  <a:pt x="1595792" y="801562"/>
                </a:lnTo>
                <a:lnTo>
                  <a:pt x="1595792" y="0"/>
                </a:lnTo>
                <a:lnTo>
                  <a:pt x="0" y="0"/>
                </a:lnTo>
                <a:lnTo>
                  <a:pt x="0" y="801562"/>
                </a:lnTo>
                <a:close/>
              </a:path>
            </a:pathLst>
          </a:custGeom>
          <a:ln w="4106">
            <a:solidFill>
              <a:srgbClr val="C7C7C7"/>
            </a:solidFill>
          </a:ln>
        </p:spPr>
        <p:txBody>
          <a:bodyPr wrap="square" lIns="0" tIns="0" rIns="0" bIns="0" rtlCol="0"/>
          <a:lstStyle/>
          <a:p>
            <a:endParaRPr sz="949"/>
          </a:p>
        </p:txBody>
      </p:sp>
      <p:sp>
        <p:nvSpPr>
          <p:cNvPr id="705" name="object 705"/>
          <p:cNvSpPr/>
          <p:nvPr/>
        </p:nvSpPr>
        <p:spPr>
          <a:xfrm>
            <a:off x="5959643" y="1948714"/>
            <a:ext cx="899673" cy="117145"/>
          </a:xfrm>
          <a:custGeom>
            <a:avLst/>
            <a:gdLst/>
            <a:ahLst/>
            <a:cxnLst/>
            <a:rect l="l" t="t" r="r" b="b"/>
            <a:pathLst>
              <a:path w="1706879" h="222250">
                <a:moveTo>
                  <a:pt x="0" y="221736"/>
                </a:moveTo>
                <a:lnTo>
                  <a:pt x="1706667" y="221736"/>
                </a:lnTo>
                <a:lnTo>
                  <a:pt x="1706667" y="0"/>
                </a:lnTo>
                <a:lnTo>
                  <a:pt x="0" y="0"/>
                </a:lnTo>
                <a:lnTo>
                  <a:pt x="0" y="221736"/>
                </a:lnTo>
                <a:close/>
              </a:path>
            </a:pathLst>
          </a:custGeom>
          <a:solidFill>
            <a:srgbClr val="FFFFFF"/>
          </a:solidFill>
        </p:spPr>
        <p:txBody>
          <a:bodyPr wrap="square" lIns="0" tIns="0" rIns="0" bIns="0" rtlCol="0"/>
          <a:lstStyle/>
          <a:p>
            <a:endParaRPr sz="949"/>
          </a:p>
        </p:txBody>
      </p:sp>
      <p:sp>
        <p:nvSpPr>
          <p:cNvPr id="706" name="object 706"/>
          <p:cNvSpPr/>
          <p:nvPr/>
        </p:nvSpPr>
        <p:spPr>
          <a:xfrm>
            <a:off x="5959643" y="1948714"/>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707" name="object 707"/>
          <p:cNvSpPr/>
          <p:nvPr/>
        </p:nvSpPr>
        <p:spPr>
          <a:xfrm>
            <a:off x="5959643" y="1948714"/>
            <a:ext cx="958246" cy="117145"/>
          </a:xfrm>
          <a:custGeom>
            <a:avLst/>
            <a:gdLst/>
            <a:ahLst/>
            <a:cxnLst/>
            <a:rect l="l" t="t" r="r" b="b"/>
            <a:pathLst>
              <a:path w="1818004" h="222250">
                <a:moveTo>
                  <a:pt x="0" y="221736"/>
                </a:moveTo>
                <a:lnTo>
                  <a:pt x="1817515" y="221736"/>
                </a:lnTo>
                <a:lnTo>
                  <a:pt x="1817515" y="0"/>
                </a:lnTo>
                <a:lnTo>
                  <a:pt x="0" y="0"/>
                </a:lnTo>
                <a:lnTo>
                  <a:pt x="0" y="221736"/>
                </a:lnTo>
                <a:close/>
              </a:path>
            </a:pathLst>
          </a:custGeom>
          <a:ln w="4106">
            <a:solidFill>
              <a:srgbClr val="4671C4"/>
            </a:solidFill>
          </a:ln>
        </p:spPr>
        <p:txBody>
          <a:bodyPr wrap="square" lIns="0" tIns="0" rIns="0" bIns="0" rtlCol="0"/>
          <a:lstStyle/>
          <a:p>
            <a:endParaRPr sz="949"/>
          </a:p>
        </p:txBody>
      </p:sp>
      <p:sp>
        <p:nvSpPr>
          <p:cNvPr id="708" name="object 708"/>
          <p:cNvSpPr txBox="1"/>
          <p:nvPr/>
        </p:nvSpPr>
        <p:spPr>
          <a:xfrm>
            <a:off x="6018084" y="1701536"/>
            <a:ext cx="841435" cy="294440"/>
          </a:xfrm>
          <a:prstGeom prst="rect">
            <a:avLst/>
          </a:prstGeom>
        </p:spPr>
        <p:txBody>
          <a:bodyPr vert="horz" wrap="square" lIns="0" tIns="0" rIns="0" bIns="0" rtlCol="0">
            <a:spAutoFit/>
          </a:bodyPr>
          <a:lstStyle/>
          <a:p>
            <a:pPr marL="31128" marR="43512" algn="ctr">
              <a:lnSpc>
                <a:spcPct val="101200"/>
              </a:lnSpc>
            </a:pPr>
            <a:r>
              <a:rPr sz="606" dirty="0">
                <a:solidFill>
                  <a:srgbClr val="444444"/>
                </a:solidFill>
                <a:latin typeface="Arial"/>
                <a:cs typeface="Arial"/>
              </a:rPr>
              <a:t>Dir</a:t>
            </a:r>
            <a:r>
              <a:rPr sz="606" spc="5" dirty="0">
                <a:solidFill>
                  <a:srgbClr val="444444"/>
                </a:solidFill>
                <a:latin typeface="Arial"/>
                <a:cs typeface="Arial"/>
              </a:rPr>
              <a:t>e</a:t>
            </a:r>
            <a:r>
              <a:rPr sz="606" spc="-3" dirty="0">
                <a:solidFill>
                  <a:srgbClr val="444444"/>
                </a:solidFill>
                <a:latin typeface="Arial"/>
                <a:cs typeface="Arial"/>
              </a:rPr>
              <a:t>c</a:t>
            </a:r>
            <a:r>
              <a:rPr sz="606" dirty="0">
                <a:solidFill>
                  <a:srgbClr val="444444"/>
                </a:solidFill>
                <a:latin typeface="Arial"/>
                <a:cs typeface="Arial"/>
              </a:rPr>
              <a:t>t</a:t>
            </a:r>
            <a:r>
              <a:rPr sz="606" spc="5" dirty="0">
                <a:solidFill>
                  <a:srgbClr val="444444"/>
                </a:solidFill>
                <a:latin typeface="Arial"/>
                <a:cs typeface="Arial"/>
              </a:rPr>
              <a:t>o</a:t>
            </a:r>
            <a:r>
              <a:rPr sz="606" spc="-3" dirty="0">
                <a:solidFill>
                  <a:srgbClr val="444444"/>
                </a:solidFill>
                <a:latin typeface="Arial"/>
                <a:cs typeface="Arial"/>
              </a:rPr>
              <a:t>r</a:t>
            </a:r>
            <a:r>
              <a:rPr sz="606" dirty="0">
                <a:solidFill>
                  <a:srgbClr val="444444"/>
                </a:solidFill>
                <a:latin typeface="Arial"/>
                <a:cs typeface="Arial"/>
              </a:rPr>
              <a:t>’</a:t>
            </a:r>
            <a:r>
              <a:rPr sz="606" spc="3" dirty="0">
                <a:solidFill>
                  <a:srgbClr val="444444"/>
                </a:solidFill>
                <a:latin typeface="Arial"/>
                <a:cs typeface="Arial"/>
              </a:rPr>
              <a:t>s</a:t>
            </a:r>
            <a:r>
              <a:rPr sz="606" spc="-3" dirty="0">
                <a:solidFill>
                  <a:srgbClr val="444444"/>
                </a:solidFill>
                <a:latin typeface="Arial"/>
                <a:cs typeface="Arial"/>
              </a:rPr>
              <a:t> </a:t>
            </a:r>
            <a:r>
              <a:rPr sz="606" spc="8" dirty="0">
                <a:solidFill>
                  <a:srgbClr val="444444"/>
                </a:solidFill>
                <a:latin typeface="Arial"/>
                <a:cs typeface="Arial"/>
              </a:rPr>
              <a:t>C</a:t>
            </a:r>
            <a:r>
              <a:rPr sz="606" spc="-5" dirty="0">
                <a:solidFill>
                  <a:srgbClr val="444444"/>
                </a:solidFill>
                <a:latin typeface="Arial"/>
                <a:cs typeface="Arial"/>
              </a:rPr>
              <a:t>o</a:t>
            </a:r>
            <a:r>
              <a:rPr sz="606" dirty="0">
                <a:solidFill>
                  <a:srgbClr val="444444"/>
                </a:solidFill>
                <a:latin typeface="Arial"/>
                <a:cs typeface="Arial"/>
              </a:rPr>
              <a:t>nf</a:t>
            </a:r>
            <a:r>
              <a:rPr sz="606" spc="-5" dirty="0">
                <a:solidFill>
                  <a:srgbClr val="444444"/>
                </a:solidFill>
                <a:latin typeface="Arial"/>
                <a:cs typeface="Arial"/>
              </a:rPr>
              <a:t>i</a:t>
            </a:r>
            <a:r>
              <a:rPr sz="606" spc="3" dirty="0">
                <a:solidFill>
                  <a:srgbClr val="444444"/>
                </a:solidFill>
                <a:latin typeface="Arial"/>
                <a:cs typeface="Arial"/>
              </a:rPr>
              <a:t>den</a:t>
            </a:r>
            <a:r>
              <a:rPr sz="606" spc="-8" dirty="0">
                <a:solidFill>
                  <a:srgbClr val="444444"/>
                </a:solidFill>
                <a:latin typeface="Arial"/>
                <a:cs typeface="Arial"/>
              </a:rPr>
              <a:t>t</a:t>
            </a:r>
            <a:r>
              <a:rPr sz="606" dirty="0">
                <a:solidFill>
                  <a:srgbClr val="444444"/>
                </a:solidFill>
                <a:latin typeface="Arial"/>
                <a:cs typeface="Arial"/>
              </a:rPr>
              <a:t>ial</a:t>
            </a:r>
            <a:r>
              <a:rPr sz="606" spc="3" dirty="0">
                <a:solidFill>
                  <a:srgbClr val="444444"/>
                </a:solidFill>
                <a:latin typeface="Arial"/>
                <a:cs typeface="Arial"/>
              </a:rPr>
              <a:t> A</a:t>
            </a:r>
            <a:r>
              <a:rPr sz="606" spc="5" dirty="0">
                <a:solidFill>
                  <a:srgbClr val="444444"/>
                </a:solidFill>
                <a:latin typeface="Arial"/>
                <a:cs typeface="Arial"/>
              </a:rPr>
              <a:t>s</a:t>
            </a:r>
            <a:r>
              <a:rPr sz="606" spc="-3" dirty="0">
                <a:solidFill>
                  <a:srgbClr val="444444"/>
                </a:solidFill>
                <a:latin typeface="Arial"/>
                <a:cs typeface="Arial"/>
              </a:rPr>
              <a:t>s</a:t>
            </a:r>
            <a:r>
              <a:rPr sz="606" dirty="0">
                <a:solidFill>
                  <a:srgbClr val="444444"/>
                </a:solidFill>
                <a:latin typeface="Arial"/>
                <a:cs typeface="Arial"/>
              </a:rPr>
              <a:t>i</a:t>
            </a:r>
            <a:r>
              <a:rPr sz="606" spc="-3" dirty="0">
                <a:solidFill>
                  <a:srgbClr val="444444"/>
                </a:solidFill>
                <a:latin typeface="Arial"/>
                <a:cs typeface="Arial"/>
              </a:rPr>
              <a:t>s</a:t>
            </a:r>
            <a:r>
              <a:rPr sz="606" dirty="0">
                <a:solidFill>
                  <a:srgbClr val="444444"/>
                </a:solidFill>
                <a:latin typeface="Arial"/>
                <a:cs typeface="Arial"/>
              </a:rPr>
              <a:t>t</a:t>
            </a:r>
            <a:r>
              <a:rPr sz="606" spc="5" dirty="0">
                <a:solidFill>
                  <a:srgbClr val="444444"/>
                </a:solidFill>
                <a:latin typeface="Arial"/>
                <a:cs typeface="Arial"/>
              </a:rPr>
              <a:t>a</a:t>
            </a:r>
            <a:r>
              <a:rPr sz="606" spc="-5" dirty="0">
                <a:solidFill>
                  <a:srgbClr val="444444"/>
                </a:solidFill>
                <a:latin typeface="Arial"/>
                <a:cs typeface="Arial"/>
              </a:rPr>
              <a:t>n</a:t>
            </a:r>
            <a:r>
              <a:rPr sz="606" dirty="0">
                <a:solidFill>
                  <a:srgbClr val="444444"/>
                </a:solidFill>
                <a:latin typeface="Arial"/>
                <a:cs typeface="Arial"/>
              </a:rPr>
              <a:t>t</a:t>
            </a:r>
            <a:endParaRPr sz="606">
              <a:latin typeface="Arial"/>
              <a:cs typeface="Arial"/>
            </a:endParaRPr>
          </a:p>
          <a:p>
            <a:pPr marL="669" algn="ctr">
              <a:spcBef>
                <a:spcPts val="100"/>
              </a:spcBef>
            </a:pPr>
            <a:r>
              <a:rPr sz="606" spc="3" dirty="0">
                <a:solidFill>
                  <a:srgbClr val="444444"/>
                </a:solidFill>
                <a:latin typeface="Arial"/>
                <a:cs typeface="Arial"/>
              </a:rPr>
              <a:t>A</a:t>
            </a:r>
            <a:r>
              <a:rPr sz="606" spc="5" dirty="0">
                <a:solidFill>
                  <a:srgbClr val="444444"/>
                </a:solidFill>
                <a:latin typeface="Arial"/>
                <a:cs typeface="Arial"/>
              </a:rPr>
              <a:t>m</a:t>
            </a:r>
            <a:r>
              <a:rPr sz="606" spc="-5" dirty="0">
                <a:solidFill>
                  <a:srgbClr val="444444"/>
                </a:solidFill>
                <a:latin typeface="Arial"/>
                <a:cs typeface="Arial"/>
              </a:rPr>
              <a:t>b</a:t>
            </a:r>
            <a:r>
              <a:rPr sz="606" spc="3" dirty="0">
                <a:solidFill>
                  <a:srgbClr val="444444"/>
                </a:solidFill>
                <a:latin typeface="Arial"/>
                <a:cs typeface="Arial"/>
              </a:rPr>
              <a:t>rea</a:t>
            </a:r>
            <a:r>
              <a:rPr sz="606" spc="-5" dirty="0">
                <a:solidFill>
                  <a:srgbClr val="444444"/>
                </a:solidFill>
                <a:latin typeface="Arial"/>
                <a:cs typeface="Arial"/>
              </a:rPr>
              <a:t> </a:t>
            </a:r>
            <a:r>
              <a:rPr sz="606" spc="8" dirty="0">
                <a:solidFill>
                  <a:srgbClr val="444444"/>
                </a:solidFill>
                <a:latin typeface="Arial"/>
                <a:cs typeface="Arial"/>
              </a:rPr>
              <a:t>H</a:t>
            </a:r>
            <a:r>
              <a:rPr sz="606" spc="-5" dirty="0">
                <a:solidFill>
                  <a:srgbClr val="444444"/>
                </a:solidFill>
                <a:latin typeface="Arial"/>
                <a:cs typeface="Arial"/>
              </a:rPr>
              <a:t>e</a:t>
            </a:r>
            <a:r>
              <a:rPr sz="606" spc="3" dirty="0">
                <a:solidFill>
                  <a:srgbClr val="444444"/>
                </a:solidFill>
                <a:latin typeface="Arial"/>
                <a:cs typeface="Arial"/>
              </a:rPr>
              <a:t>nd</a:t>
            </a:r>
            <a:r>
              <a:rPr sz="606" spc="-5" dirty="0">
                <a:solidFill>
                  <a:srgbClr val="444444"/>
                </a:solidFill>
                <a:latin typeface="Arial"/>
                <a:cs typeface="Arial"/>
              </a:rPr>
              <a:t>e</a:t>
            </a:r>
            <a:r>
              <a:rPr sz="606" dirty="0">
                <a:solidFill>
                  <a:srgbClr val="444444"/>
                </a:solidFill>
                <a:latin typeface="Arial"/>
                <a:cs typeface="Arial"/>
              </a:rPr>
              <a:t>r</a:t>
            </a:r>
            <a:r>
              <a:rPr sz="606" spc="5" dirty="0">
                <a:solidFill>
                  <a:srgbClr val="444444"/>
                </a:solidFill>
                <a:latin typeface="Arial"/>
                <a:cs typeface="Arial"/>
              </a:rPr>
              <a:t>s</a:t>
            </a:r>
            <a:r>
              <a:rPr sz="606" spc="3" dirty="0">
                <a:solidFill>
                  <a:srgbClr val="444444"/>
                </a:solidFill>
                <a:latin typeface="Arial"/>
                <a:cs typeface="Arial"/>
              </a:rPr>
              <a:t>on</a:t>
            </a:r>
            <a:endParaRPr sz="606">
              <a:latin typeface="Arial"/>
              <a:cs typeface="Arial"/>
            </a:endParaRPr>
          </a:p>
        </p:txBody>
      </p:sp>
      <p:sp>
        <p:nvSpPr>
          <p:cNvPr id="709" name="object 709"/>
          <p:cNvSpPr/>
          <p:nvPr/>
        </p:nvSpPr>
        <p:spPr>
          <a:xfrm>
            <a:off x="5959643" y="1948721"/>
            <a:ext cx="958246" cy="160991"/>
          </a:xfrm>
          <a:custGeom>
            <a:avLst/>
            <a:gdLst/>
            <a:ahLst/>
            <a:cxnLst/>
            <a:rect l="l" t="t" r="r" b="b"/>
            <a:pathLst>
              <a:path w="1818004" h="305435">
                <a:moveTo>
                  <a:pt x="221749" y="0"/>
                </a:moveTo>
                <a:lnTo>
                  <a:pt x="0" y="0"/>
                </a:lnTo>
                <a:lnTo>
                  <a:pt x="0" y="221723"/>
                </a:lnTo>
                <a:lnTo>
                  <a:pt x="221749" y="304899"/>
                </a:lnTo>
                <a:lnTo>
                  <a:pt x="221749" y="0"/>
                </a:lnTo>
                <a:close/>
              </a:path>
              <a:path w="1818004" h="305435">
                <a:moveTo>
                  <a:pt x="1817515" y="0"/>
                </a:moveTo>
                <a:lnTo>
                  <a:pt x="1595792" y="0"/>
                </a:lnTo>
                <a:lnTo>
                  <a:pt x="1595792" y="304899"/>
                </a:lnTo>
                <a:lnTo>
                  <a:pt x="1817515" y="221723"/>
                </a:lnTo>
                <a:lnTo>
                  <a:pt x="1817515" y="0"/>
                </a:lnTo>
                <a:close/>
              </a:path>
            </a:pathLst>
          </a:custGeom>
          <a:solidFill>
            <a:srgbClr val="C9C9C9"/>
          </a:solidFill>
        </p:spPr>
        <p:txBody>
          <a:bodyPr wrap="square" lIns="0" tIns="0" rIns="0" bIns="0" rtlCol="0"/>
          <a:lstStyle/>
          <a:p>
            <a:endParaRPr sz="949"/>
          </a:p>
        </p:txBody>
      </p:sp>
      <p:sp>
        <p:nvSpPr>
          <p:cNvPr id="710" name="object 710"/>
          <p:cNvSpPr/>
          <p:nvPr/>
        </p:nvSpPr>
        <p:spPr>
          <a:xfrm>
            <a:off x="5959643" y="1948721"/>
            <a:ext cx="117145" cy="160991"/>
          </a:xfrm>
          <a:custGeom>
            <a:avLst/>
            <a:gdLst/>
            <a:ahLst/>
            <a:cxnLst/>
            <a:rect l="l" t="t" r="r" b="b"/>
            <a:pathLst>
              <a:path w="222250" h="305435">
                <a:moveTo>
                  <a:pt x="221749" y="0"/>
                </a:moveTo>
                <a:lnTo>
                  <a:pt x="0" y="0"/>
                </a:lnTo>
                <a:lnTo>
                  <a:pt x="0" y="221723"/>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711" name="object 711"/>
          <p:cNvSpPr/>
          <p:nvPr/>
        </p:nvSpPr>
        <p:spPr>
          <a:xfrm>
            <a:off x="6800763" y="1948721"/>
            <a:ext cx="117145" cy="160991"/>
          </a:xfrm>
          <a:custGeom>
            <a:avLst/>
            <a:gdLst/>
            <a:ahLst/>
            <a:cxnLst/>
            <a:rect l="l" t="t" r="r" b="b"/>
            <a:pathLst>
              <a:path w="222250" h="305435">
                <a:moveTo>
                  <a:pt x="0" y="0"/>
                </a:moveTo>
                <a:lnTo>
                  <a:pt x="221723" y="0"/>
                </a:lnTo>
                <a:lnTo>
                  <a:pt x="221723" y="221723"/>
                </a:lnTo>
                <a:lnTo>
                  <a:pt x="0" y="304899"/>
                </a:lnTo>
                <a:lnTo>
                  <a:pt x="0" y="0"/>
                </a:lnTo>
                <a:close/>
              </a:path>
            </a:pathLst>
          </a:custGeom>
          <a:ln w="4106">
            <a:solidFill>
              <a:srgbClr val="254379"/>
            </a:solidFill>
          </a:ln>
        </p:spPr>
        <p:txBody>
          <a:bodyPr wrap="square" lIns="0" tIns="0" rIns="0" bIns="0" rtlCol="0"/>
          <a:lstStyle/>
          <a:p>
            <a:endParaRPr sz="949"/>
          </a:p>
        </p:txBody>
      </p:sp>
      <p:sp>
        <p:nvSpPr>
          <p:cNvPr id="712" name="object 712"/>
          <p:cNvSpPr/>
          <p:nvPr/>
        </p:nvSpPr>
        <p:spPr>
          <a:xfrm>
            <a:off x="6018084" y="1701536"/>
            <a:ext cx="841435" cy="247343"/>
          </a:xfrm>
          <a:custGeom>
            <a:avLst/>
            <a:gdLst/>
            <a:ahLst/>
            <a:cxnLst/>
            <a:rect l="l" t="t" r="r" b="b"/>
            <a:pathLst>
              <a:path w="1596390" h="469264">
                <a:moveTo>
                  <a:pt x="0" y="468951"/>
                </a:moveTo>
                <a:lnTo>
                  <a:pt x="1595792" y="468951"/>
                </a:lnTo>
                <a:lnTo>
                  <a:pt x="1595792" y="0"/>
                </a:lnTo>
                <a:lnTo>
                  <a:pt x="0" y="0"/>
                </a:lnTo>
                <a:lnTo>
                  <a:pt x="0" y="468951"/>
                </a:lnTo>
                <a:close/>
              </a:path>
            </a:pathLst>
          </a:custGeom>
          <a:solidFill>
            <a:srgbClr val="01ACBE"/>
          </a:solidFill>
        </p:spPr>
        <p:txBody>
          <a:bodyPr wrap="square" lIns="0" tIns="0" rIns="0" bIns="0" rtlCol="0"/>
          <a:lstStyle/>
          <a:p>
            <a:endParaRPr sz="949"/>
          </a:p>
        </p:txBody>
      </p:sp>
      <p:sp>
        <p:nvSpPr>
          <p:cNvPr id="713" name="object 713"/>
          <p:cNvSpPr/>
          <p:nvPr/>
        </p:nvSpPr>
        <p:spPr>
          <a:xfrm>
            <a:off x="6018084" y="2065589"/>
            <a:ext cx="841435" cy="58572"/>
          </a:xfrm>
          <a:custGeom>
            <a:avLst/>
            <a:gdLst/>
            <a:ahLst/>
            <a:cxnLst/>
            <a:rect l="l" t="t" r="r" b="b"/>
            <a:pathLst>
              <a:path w="1596390" h="111125">
                <a:moveTo>
                  <a:pt x="0" y="110874"/>
                </a:moveTo>
                <a:lnTo>
                  <a:pt x="1595792" y="110874"/>
                </a:lnTo>
                <a:lnTo>
                  <a:pt x="1595792" y="0"/>
                </a:lnTo>
                <a:lnTo>
                  <a:pt x="0" y="0"/>
                </a:lnTo>
                <a:lnTo>
                  <a:pt x="0" y="110874"/>
                </a:lnTo>
                <a:close/>
              </a:path>
            </a:pathLst>
          </a:custGeom>
          <a:solidFill>
            <a:srgbClr val="01ACBE"/>
          </a:solidFill>
        </p:spPr>
        <p:txBody>
          <a:bodyPr wrap="square" lIns="0" tIns="0" rIns="0" bIns="0" rtlCol="0"/>
          <a:lstStyle/>
          <a:p>
            <a:endParaRPr sz="949"/>
          </a:p>
        </p:txBody>
      </p:sp>
      <p:sp>
        <p:nvSpPr>
          <p:cNvPr id="714" name="object 714"/>
          <p:cNvSpPr/>
          <p:nvPr/>
        </p:nvSpPr>
        <p:spPr>
          <a:xfrm>
            <a:off x="6018084" y="1701536"/>
            <a:ext cx="841435" cy="422726"/>
          </a:xfrm>
          <a:custGeom>
            <a:avLst/>
            <a:gdLst/>
            <a:ahLst/>
            <a:cxnLst/>
            <a:rect l="l" t="t" r="r" b="b"/>
            <a:pathLst>
              <a:path w="1596390" h="802004">
                <a:moveTo>
                  <a:pt x="0" y="801562"/>
                </a:moveTo>
                <a:lnTo>
                  <a:pt x="1595792" y="801562"/>
                </a:lnTo>
                <a:lnTo>
                  <a:pt x="1595792" y="0"/>
                </a:lnTo>
                <a:lnTo>
                  <a:pt x="0" y="0"/>
                </a:lnTo>
                <a:lnTo>
                  <a:pt x="0" y="801562"/>
                </a:lnTo>
                <a:close/>
              </a:path>
            </a:pathLst>
          </a:custGeom>
          <a:ln w="4106">
            <a:solidFill>
              <a:srgbClr val="C7C7C7"/>
            </a:solidFill>
          </a:ln>
        </p:spPr>
        <p:txBody>
          <a:bodyPr wrap="square" lIns="0" tIns="0" rIns="0" bIns="0" rtlCol="0"/>
          <a:lstStyle/>
          <a:p>
            <a:endParaRPr sz="949"/>
          </a:p>
        </p:txBody>
      </p:sp>
      <p:sp>
        <p:nvSpPr>
          <p:cNvPr id="715" name="object 715"/>
          <p:cNvSpPr/>
          <p:nvPr/>
        </p:nvSpPr>
        <p:spPr>
          <a:xfrm>
            <a:off x="5959643" y="1948714"/>
            <a:ext cx="958246" cy="117145"/>
          </a:xfrm>
          <a:custGeom>
            <a:avLst/>
            <a:gdLst/>
            <a:ahLst/>
            <a:cxnLst/>
            <a:rect l="l" t="t" r="r" b="b"/>
            <a:pathLst>
              <a:path w="1818004" h="222250">
                <a:moveTo>
                  <a:pt x="0" y="221736"/>
                </a:moveTo>
                <a:lnTo>
                  <a:pt x="1817515" y="221736"/>
                </a:lnTo>
                <a:lnTo>
                  <a:pt x="1817515" y="0"/>
                </a:lnTo>
                <a:lnTo>
                  <a:pt x="0" y="0"/>
                </a:lnTo>
                <a:lnTo>
                  <a:pt x="0" y="221736"/>
                </a:lnTo>
                <a:close/>
              </a:path>
            </a:pathLst>
          </a:custGeom>
          <a:solidFill>
            <a:srgbClr val="FFFFFF"/>
          </a:solidFill>
        </p:spPr>
        <p:txBody>
          <a:bodyPr wrap="square" lIns="0" tIns="0" rIns="0" bIns="0" rtlCol="0"/>
          <a:lstStyle/>
          <a:p>
            <a:endParaRPr sz="949"/>
          </a:p>
        </p:txBody>
      </p:sp>
      <p:sp>
        <p:nvSpPr>
          <p:cNvPr id="716" name="object 716"/>
          <p:cNvSpPr/>
          <p:nvPr/>
        </p:nvSpPr>
        <p:spPr>
          <a:xfrm>
            <a:off x="5959643" y="1948714"/>
            <a:ext cx="958246" cy="117145"/>
          </a:xfrm>
          <a:custGeom>
            <a:avLst/>
            <a:gdLst/>
            <a:ahLst/>
            <a:cxnLst/>
            <a:rect l="l" t="t" r="r" b="b"/>
            <a:pathLst>
              <a:path w="1818004" h="222250">
                <a:moveTo>
                  <a:pt x="0" y="221736"/>
                </a:moveTo>
                <a:lnTo>
                  <a:pt x="1817515" y="221736"/>
                </a:lnTo>
                <a:lnTo>
                  <a:pt x="1817515" y="0"/>
                </a:lnTo>
                <a:lnTo>
                  <a:pt x="0" y="0"/>
                </a:lnTo>
                <a:lnTo>
                  <a:pt x="0" y="221736"/>
                </a:lnTo>
                <a:close/>
              </a:path>
            </a:pathLst>
          </a:custGeom>
          <a:ln w="4106">
            <a:solidFill>
              <a:srgbClr val="4671C4"/>
            </a:solidFill>
          </a:ln>
        </p:spPr>
        <p:txBody>
          <a:bodyPr wrap="square" lIns="0" tIns="0" rIns="0" bIns="0" rtlCol="0"/>
          <a:lstStyle/>
          <a:p>
            <a:endParaRPr sz="949"/>
          </a:p>
        </p:txBody>
      </p:sp>
      <p:sp>
        <p:nvSpPr>
          <p:cNvPr id="717" name="object 717"/>
          <p:cNvSpPr txBox="1"/>
          <p:nvPr/>
        </p:nvSpPr>
        <p:spPr>
          <a:xfrm>
            <a:off x="6094639" y="1961018"/>
            <a:ext cx="689147" cy="93231"/>
          </a:xfrm>
          <a:prstGeom prst="rect">
            <a:avLst/>
          </a:prstGeom>
        </p:spPr>
        <p:txBody>
          <a:bodyPr vert="horz" wrap="square" lIns="0" tIns="0" rIns="0" bIns="0" rtlCol="0">
            <a:spAutoFit/>
          </a:bodyPr>
          <a:lstStyle/>
          <a:p>
            <a:pPr marL="6694"/>
            <a:r>
              <a:rPr sz="606" spc="3" dirty="0">
                <a:solidFill>
                  <a:srgbClr val="444444"/>
                </a:solidFill>
                <a:latin typeface="Arial"/>
                <a:cs typeface="Arial"/>
              </a:rPr>
              <a:t>A</a:t>
            </a:r>
            <a:r>
              <a:rPr sz="606" spc="5" dirty="0">
                <a:solidFill>
                  <a:srgbClr val="444444"/>
                </a:solidFill>
                <a:latin typeface="Arial"/>
                <a:cs typeface="Arial"/>
              </a:rPr>
              <a:t>m</a:t>
            </a:r>
            <a:r>
              <a:rPr sz="606" spc="-5" dirty="0">
                <a:solidFill>
                  <a:srgbClr val="444444"/>
                </a:solidFill>
                <a:latin typeface="Arial"/>
                <a:cs typeface="Arial"/>
              </a:rPr>
              <a:t>b</a:t>
            </a:r>
            <a:r>
              <a:rPr sz="606" spc="3" dirty="0">
                <a:solidFill>
                  <a:srgbClr val="444444"/>
                </a:solidFill>
                <a:latin typeface="Arial"/>
                <a:cs typeface="Arial"/>
              </a:rPr>
              <a:t>rea</a:t>
            </a:r>
            <a:r>
              <a:rPr sz="606" spc="-5" dirty="0">
                <a:solidFill>
                  <a:srgbClr val="444444"/>
                </a:solidFill>
                <a:latin typeface="Arial"/>
                <a:cs typeface="Arial"/>
              </a:rPr>
              <a:t> </a:t>
            </a:r>
            <a:r>
              <a:rPr sz="606" spc="8" dirty="0">
                <a:solidFill>
                  <a:srgbClr val="444444"/>
                </a:solidFill>
                <a:latin typeface="Arial"/>
                <a:cs typeface="Arial"/>
              </a:rPr>
              <a:t>H</a:t>
            </a:r>
            <a:r>
              <a:rPr sz="606" spc="-5" dirty="0">
                <a:solidFill>
                  <a:srgbClr val="444444"/>
                </a:solidFill>
                <a:latin typeface="Arial"/>
                <a:cs typeface="Arial"/>
              </a:rPr>
              <a:t>e</a:t>
            </a:r>
            <a:r>
              <a:rPr sz="606" spc="3" dirty="0">
                <a:solidFill>
                  <a:srgbClr val="444444"/>
                </a:solidFill>
                <a:latin typeface="Arial"/>
                <a:cs typeface="Arial"/>
              </a:rPr>
              <a:t>nd</a:t>
            </a:r>
            <a:r>
              <a:rPr sz="606" spc="-5" dirty="0">
                <a:solidFill>
                  <a:srgbClr val="444444"/>
                </a:solidFill>
                <a:latin typeface="Arial"/>
                <a:cs typeface="Arial"/>
              </a:rPr>
              <a:t>e</a:t>
            </a:r>
            <a:r>
              <a:rPr sz="606" dirty="0">
                <a:solidFill>
                  <a:srgbClr val="444444"/>
                </a:solidFill>
                <a:latin typeface="Arial"/>
                <a:cs typeface="Arial"/>
              </a:rPr>
              <a:t>r</a:t>
            </a:r>
            <a:r>
              <a:rPr sz="606" spc="5" dirty="0">
                <a:solidFill>
                  <a:srgbClr val="444444"/>
                </a:solidFill>
                <a:latin typeface="Arial"/>
                <a:cs typeface="Arial"/>
              </a:rPr>
              <a:t>s</a:t>
            </a:r>
            <a:r>
              <a:rPr sz="606" spc="3" dirty="0">
                <a:solidFill>
                  <a:srgbClr val="444444"/>
                </a:solidFill>
                <a:latin typeface="Arial"/>
                <a:cs typeface="Arial"/>
              </a:rPr>
              <a:t>on</a:t>
            </a:r>
            <a:endParaRPr sz="606">
              <a:latin typeface="Arial"/>
              <a:cs typeface="Arial"/>
            </a:endParaRPr>
          </a:p>
        </p:txBody>
      </p:sp>
      <p:sp>
        <p:nvSpPr>
          <p:cNvPr id="718" name="object 718"/>
          <p:cNvSpPr txBox="1"/>
          <p:nvPr/>
        </p:nvSpPr>
        <p:spPr>
          <a:xfrm>
            <a:off x="6042722" y="1762244"/>
            <a:ext cx="775500" cy="182550"/>
          </a:xfrm>
          <a:prstGeom prst="rect">
            <a:avLst/>
          </a:prstGeom>
        </p:spPr>
        <p:txBody>
          <a:bodyPr vert="horz" wrap="square" lIns="0" tIns="0" rIns="0" bIns="0" rtlCol="0">
            <a:spAutoFit/>
          </a:bodyPr>
          <a:lstStyle/>
          <a:p>
            <a:pPr marL="229610" marR="2678" indent="-223251">
              <a:lnSpc>
                <a:spcPct val="101200"/>
              </a:lnSpc>
            </a:pPr>
            <a:r>
              <a:rPr sz="606" dirty="0">
                <a:solidFill>
                  <a:srgbClr val="444444"/>
                </a:solidFill>
                <a:latin typeface="Arial"/>
                <a:cs typeface="Arial"/>
              </a:rPr>
              <a:t>Dir</a:t>
            </a:r>
            <a:r>
              <a:rPr sz="606" spc="5" dirty="0">
                <a:solidFill>
                  <a:srgbClr val="444444"/>
                </a:solidFill>
                <a:latin typeface="Arial"/>
                <a:cs typeface="Arial"/>
              </a:rPr>
              <a:t>e</a:t>
            </a:r>
            <a:r>
              <a:rPr sz="606" spc="-3" dirty="0">
                <a:solidFill>
                  <a:srgbClr val="444444"/>
                </a:solidFill>
                <a:latin typeface="Arial"/>
                <a:cs typeface="Arial"/>
              </a:rPr>
              <a:t>c</a:t>
            </a:r>
            <a:r>
              <a:rPr sz="606" dirty="0">
                <a:solidFill>
                  <a:srgbClr val="444444"/>
                </a:solidFill>
                <a:latin typeface="Arial"/>
                <a:cs typeface="Arial"/>
              </a:rPr>
              <a:t>t</a:t>
            </a:r>
            <a:r>
              <a:rPr sz="606" spc="5" dirty="0">
                <a:solidFill>
                  <a:srgbClr val="444444"/>
                </a:solidFill>
                <a:latin typeface="Arial"/>
                <a:cs typeface="Arial"/>
              </a:rPr>
              <a:t>o</a:t>
            </a:r>
            <a:r>
              <a:rPr sz="606" spc="-3" dirty="0">
                <a:solidFill>
                  <a:srgbClr val="444444"/>
                </a:solidFill>
                <a:latin typeface="Arial"/>
                <a:cs typeface="Arial"/>
              </a:rPr>
              <a:t>r</a:t>
            </a:r>
            <a:r>
              <a:rPr sz="606" dirty="0">
                <a:solidFill>
                  <a:srgbClr val="444444"/>
                </a:solidFill>
                <a:latin typeface="Arial"/>
                <a:cs typeface="Arial"/>
              </a:rPr>
              <a:t>’</a:t>
            </a:r>
            <a:r>
              <a:rPr sz="606" spc="3" dirty="0">
                <a:solidFill>
                  <a:srgbClr val="444444"/>
                </a:solidFill>
                <a:latin typeface="Arial"/>
                <a:cs typeface="Arial"/>
              </a:rPr>
              <a:t>s</a:t>
            </a:r>
            <a:r>
              <a:rPr sz="606" spc="-3" dirty="0">
                <a:solidFill>
                  <a:srgbClr val="444444"/>
                </a:solidFill>
                <a:latin typeface="Arial"/>
                <a:cs typeface="Arial"/>
              </a:rPr>
              <a:t> </a:t>
            </a:r>
            <a:r>
              <a:rPr sz="606" spc="8" dirty="0">
                <a:solidFill>
                  <a:srgbClr val="444444"/>
                </a:solidFill>
                <a:latin typeface="Arial"/>
                <a:cs typeface="Arial"/>
              </a:rPr>
              <a:t>C</a:t>
            </a:r>
            <a:r>
              <a:rPr sz="606" spc="-5" dirty="0">
                <a:solidFill>
                  <a:srgbClr val="444444"/>
                </a:solidFill>
                <a:latin typeface="Arial"/>
                <a:cs typeface="Arial"/>
              </a:rPr>
              <a:t>o</a:t>
            </a:r>
            <a:r>
              <a:rPr sz="606" dirty="0">
                <a:solidFill>
                  <a:srgbClr val="444444"/>
                </a:solidFill>
                <a:latin typeface="Arial"/>
                <a:cs typeface="Arial"/>
              </a:rPr>
              <a:t>nf</a:t>
            </a:r>
            <a:r>
              <a:rPr sz="606" spc="-5" dirty="0">
                <a:solidFill>
                  <a:srgbClr val="444444"/>
                </a:solidFill>
                <a:latin typeface="Arial"/>
                <a:cs typeface="Arial"/>
              </a:rPr>
              <a:t>i</a:t>
            </a:r>
            <a:r>
              <a:rPr sz="606" spc="3" dirty="0">
                <a:solidFill>
                  <a:srgbClr val="444444"/>
                </a:solidFill>
                <a:latin typeface="Arial"/>
                <a:cs typeface="Arial"/>
              </a:rPr>
              <a:t>den</a:t>
            </a:r>
            <a:r>
              <a:rPr sz="606" spc="-8" dirty="0">
                <a:solidFill>
                  <a:srgbClr val="444444"/>
                </a:solidFill>
                <a:latin typeface="Arial"/>
                <a:cs typeface="Arial"/>
              </a:rPr>
              <a:t>t</a:t>
            </a:r>
            <a:r>
              <a:rPr sz="606" dirty="0">
                <a:solidFill>
                  <a:srgbClr val="444444"/>
                </a:solidFill>
                <a:latin typeface="Arial"/>
                <a:cs typeface="Arial"/>
              </a:rPr>
              <a:t>ial</a:t>
            </a:r>
            <a:r>
              <a:rPr sz="606" spc="3" dirty="0">
                <a:solidFill>
                  <a:srgbClr val="444444"/>
                </a:solidFill>
                <a:latin typeface="Arial"/>
                <a:cs typeface="Arial"/>
              </a:rPr>
              <a:t> A</a:t>
            </a:r>
            <a:r>
              <a:rPr sz="606" spc="5" dirty="0">
                <a:solidFill>
                  <a:srgbClr val="444444"/>
                </a:solidFill>
                <a:latin typeface="Arial"/>
                <a:cs typeface="Arial"/>
              </a:rPr>
              <a:t>s</a:t>
            </a:r>
            <a:r>
              <a:rPr sz="606" spc="-3" dirty="0">
                <a:solidFill>
                  <a:srgbClr val="444444"/>
                </a:solidFill>
                <a:latin typeface="Arial"/>
                <a:cs typeface="Arial"/>
              </a:rPr>
              <a:t>s</a:t>
            </a:r>
            <a:r>
              <a:rPr sz="606" dirty="0">
                <a:solidFill>
                  <a:srgbClr val="444444"/>
                </a:solidFill>
                <a:latin typeface="Arial"/>
                <a:cs typeface="Arial"/>
              </a:rPr>
              <a:t>i</a:t>
            </a:r>
            <a:r>
              <a:rPr sz="606" spc="-3" dirty="0">
                <a:solidFill>
                  <a:srgbClr val="444444"/>
                </a:solidFill>
                <a:latin typeface="Arial"/>
                <a:cs typeface="Arial"/>
              </a:rPr>
              <a:t>s</a:t>
            </a:r>
            <a:r>
              <a:rPr sz="606" dirty="0">
                <a:solidFill>
                  <a:srgbClr val="444444"/>
                </a:solidFill>
                <a:latin typeface="Arial"/>
                <a:cs typeface="Arial"/>
              </a:rPr>
              <a:t>t</a:t>
            </a:r>
            <a:r>
              <a:rPr sz="606" spc="5" dirty="0">
                <a:solidFill>
                  <a:srgbClr val="444444"/>
                </a:solidFill>
                <a:latin typeface="Arial"/>
                <a:cs typeface="Arial"/>
              </a:rPr>
              <a:t>a</a:t>
            </a:r>
            <a:r>
              <a:rPr sz="606" spc="-5" dirty="0">
                <a:solidFill>
                  <a:srgbClr val="444444"/>
                </a:solidFill>
                <a:latin typeface="Arial"/>
                <a:cs typeface="Arial"/>
              </a:rPr>
              <a:t>n</a:t>
            </a:r>
            <a:r>
              <a:rPr sz="606" dirty="0">
                <a:solidFill>
                  <a:srgbClr val="444444"/>
                </a:solidFill>
                <a:latin typeface="Arial"/>
                <a:cs typeface="Arial"/>
              </a:rPr>
              <a:t>t</a:t>
            </a:r>
            <a:endParaRPr sz="606">
              <a:latin typeface="Arial"/>
              <a:cs typeface="Arial"/>
            </a:endParaRPr>
          </a:p>
        </p:txBody>
      </p:sp>
      <p:sp>
        <p:nvSpPr>
          <p:cNvPr id="719" name="object 719"/>
          <p:cNvSpPr/>
          <p:nvPr/>
        </p:nvSpPr>
        <p:spPr>
          <a:xfrm>
            <a:off x="8602088" y="4141953"/>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720" name="object 720"/>
          <p:cNvSpPr/>
          <p:nvPr/>
        </p:nvSpPr>
        <p:spPr>
          <a:xfrm>
            <a:off x="8602088" y="4141953"/>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721" name="object 721"/>
          <p:cNvSpPr/>
          <p:nvPr/>
        </p:nvSpPr>
        <p:spPr>
          <a:xfrm>
            <a:off x="9719371" y="4141953"/>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722" name="object 722"/>
          <p:cNvSpPr/>
          <p:nvPr/>
        </p:nvSpPr>
        <p:spPr>
          <a:xfrm>
            <a:off x="8660529" y="3768788"/>
            <a:ext cx="0" cy="373190"/>
          </a:xfrm>
          <a:custGeom>
            <a:avLst/>
            <a:gdLst/>
            <a:ahLst/>
            <a:cxnLst/>
            <a:rect l="l" t="t" r="r" b="b"/>
            <a:pathLst>
              <a:path h="708025">
                <a:moveTo>
                  <a:pt x="0" y="707992"/>
                </a:moveTo>
                <a:lnTo>
                  <a:pt x="0" y="0"/>
                </a:lnTo>
                <a:lnTo>
                  <a:pt x="0" y="707992"/>
                </a:lnTo>
                <a:close/>
              </a:path>
            </a:pathLst>
          </a:custGeom>
          <a:solidFill>
            <a:srgbClr val="CCCCCC"/>
          </a:solidFill>
        </p:spPr>
        <p:txBody>
          <a:bodyPr wrap="square" lIns="0" tIns="0" rIns="0" bIns="0" rtlCol="0"/>
          <a:lstStyle/>
          <a:p>
            <a:endParaRPr sz="949"/>
          </a:p>
        </p:txBody>
      </p:sp>
      <p:sp>
        <p:nvSpPr>
          <p:cNvPr id="723" name="object 723"/>
          <p:cNvSpPr/>
          <p:nvPr/>
        </p:nvSpPr>
        <p:spPr>
          <a:xfrm>
            <a:off x="8660529" y="4258835"/>
            <a:ext cx="0" cy="58572"/>
          </a:xfrm>
          <a:custGeom>
            <a:avLst/>
            <a:gdLst/>
            <a:ahLst/>
            <a:cxnLst/>
            <a:rect l="l" t="t" r="r" b="b"/>
            <a:pathLst>
              <a:path h="111125">
                <a:moveTo>
                  <a:pt x="0" y="110848"/>
                </a:moveTo>
                <a:lnTo>
                  <a:pt x="0" y="0"/>
                </a:lnTo>
                <a:lnTo>
                  <a:pt x="0" y="110848"/>
                </a:lnTo>
                <a:close/>
              </a:path>
            </a:pathLst>
          </a:custGeom>
          <a:solidFill>
            <a:srgbClr val="CCCCCC"/>
          </a:solidFill>
        </p:spPr>
        <p:txBody>
          <a:bodyPr wrap="square" lIns="0" tIns="0" rIns="0" bIns="0" rtlCol="0"/>
          <a:lstStyle/>
          <a:p>
            <a:endParaRPr sz="949"/>
          </a:p>
        </p:txBody>
      </p:sp>
      <p:sp>
        <p:nvSpPr>
          <p:cNvPr id="724" name="object 724"/>
          <p:cNvSpPr/>
          <p:nvPr/>
        </p:nvSpPr>
        <p:spPr>
          <a:xfrm>
            <a:off x="8660529" y="3768788"/>
            <a:ext cx="1117563" cy="548573"/>
          </a:xfrm>
          <a:custGeom>
            <a:avLst/>
            <a:gdLst/>
            <a:ahLst/>
            <a:cxnLst/>
            <a:rect l="l" t="t" r="r" b="b"/>
            <a:pathLst>
              <a:path w="2120265" h="1040765">
                <a:moveTo>
                  <a:pt x="0" y="1040577"/>
                </a:moveTo>
                <a:lnTo>
                  <a:pt x="2119734" y="1040577"/>
                </a:lnTo>
                <a:lnTo>
                  <a:pt x="2119734" y="0"/>
                </a:lnTo>
                <a:lnTo>
                  <a:pt x="0" y="0"/>
                </a:lnTo>
                <a:lnTo>
                  <a:pt x="0" y="1040577"/>
                </a:lnTo>
                <a:close/>
              </a:path>
            </a:pathLst>
          </a:custGeom>
          <a:ln w="4106">
            <a:solidFill>
              <a:srgbClr val="C7C7C7"/>
            </a:solidFill>
          </a:ln>
        </p:spPr>
        <p:txBody>
          <a:bodyPr wrap="square" lIns="0" tIns="0" rIns="0" bIns="0" rtlCol="0"/>
          <a:lstStyle/>
          <a:p>
            <a:endParaRPr sz="949"/>
          </a:p>
        </p:txBody>
      </p:sp>
      <p:sp>
        <p:nvSpPr>
          <p:cNvPr id="725" name="object 725"/>
          <p:cNvSpPr/>
          <p:nvPr/>
        </p:nvSpPr>
        <p:spPr>
          <a:xfrm>
            <a:off x="8602088" y="4141960"/>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726" name="object 726"/>
          <p:cNvSpPr/>
          <p:nvPr/>
        </p:nvSpPr>
        <p:spPr>
          <a:xfrm>
            <a:off x="8602088" y="4141960"/>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727" name="object 727"/>
          <p:cNvSpPr/>
          <p:nvPr/>
        </p:nvSpPr>
        <p:spPr>
          <a:xfrm>
            <a:off x="8602088" y="4141960"/>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728" name="object 728"/>
          <p:cNvSpPr/>
          <p:nvPr/>
        </p:nvSpPr>
        <p:spPr>
          <a:xfrm>
            <a:off x="8602088" y="4141953"/>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729" name="object 729"/>
          <p:cNvSpPr/>
          <p:nvPr/>
        </p:nvSpPr>
        <p:spPr>
          <a:xfrm>
            <a:off x="8602088" y="4141953"/>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730" name="object 730"/>
          <p:cNvSpPr/>
          <p:nvPr/>
        </p:nvSpPr>
        <p:spPr>
          <a:xfrm>
            <a:off x="9719371" y="4141953"/>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731" name="object 731"/>
          <p:cNvSpPr/>
          <p:nvPr/>
        </p:nvSpPr>
        <p:spPr>
          <a:xfrm>
            <a:off x="8660529" y="3768788"/>
            <a:ext cx="0" cy="373190"/>
          </a:xfrm>
          <a:custGeom>
            <a:avLst/>
            <a:gdLst/>
            <a:ahLst/>
            <a:cxnLst/>
            <a:rect l="l" t="t" r="r" b="b"/>
            <a:pathLst>
              <a:path h="708025">
                <a:moveTo>
                  <a:pt x="0" y="707992"/>
                </a:moveTo>
                <a:lnTo>
                  <a:pt x="0" y="0"/>
                </a:lnTo>
                <a:lnTo>
                  <a:pt x="0" y="707992"/>
                </a:lnTo>
                <a:close/>
              </a:path>
            </a:pathLst>
          </a:custGeom>
          <a:solidFill>
            <a:srgbClr val="CCCCCC"/>
          </a:solidFill>
        </p:spPr>
        <p:txBody>
          <a:bodyPr wrap="square" lIns="0" tIns="0" rIns="0" bIns="0" rtlCol="0"/>
          <a:lstStyle/>
          <a:p>
            <a:endParaRPr sz="949"/>
          </a:p>
        </p:txBody>
      </p:sp>
      <p:sp>
        <p:nvSpPr>
          <p:cNvPr id="732" name="object 732"/>
          <p:cNvSpPr/>
          <p:nvPr/>
        </p:nvSpPr>
        <p:spPr>
          <a:xfrm>
            <a:off x="8660529" y="4258835"/>
            <a:ext cx="0" cy="58572"/>
          </a:xfrm>
          <a:custGeom>
            <a:avLst/>
            <a:gdLst/>
            <a:ahLst/>
            <a:cxnLst/>
            <a:rect l="l" t="t" r="r" b="b"/>
            <a:pathLst>
              <a:path h="111125">
                <a:moveTo>
                  <a:pt x="0" y="110848"/>
                </a:moveTo>
                <a:lnTo>
                  <a:pt x="0" y="0"/>
                </a:lnTo>
                <a:lnTo>
                  <a:pt x="0" y="110848"/>
                </a:lnTo>
                <a:close/>
              </a:path>
            </a:pathLst>
          </a:custGeom>
          <a:solidFill>
            <a:srgbClr val="CCCCCC"/>
          </a:solidFill>
        </p:spPr>
        <p:txBody>
          <a:bodyPr wrap="square" lIns="0" tIns="0" rIns="0" bIns="0" rtlCol="0"/>
          <a:lstStyle/>
          <a:p>
            <a:endParaRPr sz="949"/>
          </a:p>
        </p:txBody>
      </p:sp>
      <p:sp>
        <p:nvSpPr>
          <p:cNvPr id="733" name="object 733"/>
          <p:cNvSpPr/>
          <p:nvPr/>
        </p:nvSpPr>
        <p:spPr>
          <a:xfrm>
            <a:off x="8660529" y="3768788"/>
            <a:ext cx="1117563" cy="548573"/>
          </a:xfrm>
          <a:custGeom>
            <a:avLst/>
            <a:gdLst/>
            <a:ahLst/>
            <a:cxnLst/>
            <a:rect l="l" t="t" r="r" b="b"/>
            <a:pathLst>
              <a:path w="2120265" h="1040765">
                <a:moveTo>
                  <a:pt x="0" y="1040577"/>
                </a:moveTo>
                <a:lnTo>
                  <a:pt x="2119734" y="1040577"/>
                </a:lnTo>
                <a:lnTo>
                  <a:pt x="2119734" y="0"/>
                </a:lnTo>
                <a:lnTo>
                  <a:pt x="0" y="0"/>
                </a:lnTo>
                <a:lnTo>
                  <a:pt x="0" y="1040577"/>
                </a:lnTo>
                <a:close/>
              </a:path>
            </a:pathLst>
          </a:custGeom>
          <a:ln w="4106">
            <a:solidFill>
              <a:srgbClr val="C7C7C7"/>
            </a:solidFill>
          </a:ln>
        </p:spPr>
        <p:txBody>
          <a:bodyPr wrap="square" lIns="0" tIns="0" rIns="0" bIns="0" rtlCol="0"/>
          <a:lstStyle/>
          <a:p>
            <a:endParaRPr sz="949"/>
          </a:p>
        </p:txBody>
      </p:sp>
      <p:sp>
        <p:nvSpPr>
          <p:cNvPr id="734" name="object 734"/>
          <p:cNvSpPr/>
          <p:nvPr/>
        </p:nvSpPr>
        <p:spPr>
          <a:xfrm>
            <a:off x="8602088" y="4141960"/>
            <a:ext cx="1175801" cy="117145"/>
          </a:xfrm>
          <a:custGeom>
            <a:avLst/>
            <a:gdLst/>
            <a:ahLst/>
            <a:cxnLst/>
            <a:rect l="l" t="t" r="r" b="b"/>
            <a:pathLst>
              <a:path w="2230755" h="222250">
                <a:moveTo>
                  <a:pt x="0" y="221736"/>
                </a:moveTo>
                <a:lnTo>
                  <a:pt x="2230609" y="221736"/>
                </a:lnTo>
                <a:lnTo>
                  <a:pt x="2230609" y="0"/>
                </a:lnTo>
                <a:lnTo>
                  <a:pt x="0" y="0"/>
                </a:lnTo>
                <a:lnTo>
                  <a:pt x="0" y="221736"/>
                </a:lnTo>
                <a:close/>
              </a:path>
            </a:pathLst>
          </a:custGeom>
          <a:solidFill>
            <a:srgbClr val="FFFFFF"/>
          </a:solidFill>
        </p:spPr>
        <p:txBody>
          <a:bodyPr wrap="square" lIns="0" tIns="0" rIns="0" bIns="0" rtlCol="0"/>
          <a:lstStyle/>
          <a:p>
            <a:endParaRPr sz="949"/>
          </a:p>
        </p:txBody>
      </p:sp>
      <p:sp>
        <p:nvSpPr>
          <p:cNvPr id="735" name="object 735"/>
          <p:cNvSpPr/>
          <p:nvPr/>
        </p:nvSpPr>
        <p:spPr>
          <a:xfrm>
            <a:off x="8602088" y="4141960"/>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736" name="object 736"/>
          <p:cNvSpPr/>
          <p:nvPr/>
        </p:nvSpPr>
        <p:spPr>
          <a:xfrm>
            <a:off x="8602088" y="4141960"/>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737" name="object 737"/>
          <p:cNvSpPr txBox="1"/>
          <p:nvPr/>
        </p:nvSpPr>
        <p:spPr>
          <a:xfrm>
            <a:off x="8660529" y="3768788"/>
            <a:ext cx="1117563" cy="456856"/>
          </a:xfrm>
          <a:prstGeom prst="rect">
            <a:avLst/>
          </a:prstGeom>
        </p:spPr>
        <p:txBody>
          <a:bodyPr vert="horz" wrap="square" lIns="0" tIns="0" rIns="0" bIns="0" rtlCol="0">
            <a:spAutoFit/>
          </a:bodyPr>
          <a:lstStyle/>
          <a:p>
            <a:pPr marL="521811" marR="332031" indent="-202164">
              <a:lnSpc>
                <a:spcPct val="103499"/>
              </a:lnSpc>
            </a:pPr>
            <a:r>
              <a:rPr sz="527" spc="3" dirty="0">
                <a:solidFill>
                  <a:srgbClr val="222B38"/>
                </a:solidFill>
                <a:latin typeface="Arial"/>
                <a:cs typeface="Arial"/>
              </a:rPr>
              <a:t>S</a:t>
            </a:r>
            <a:r>
              <a:rPr sz="527" spc="13" dirty="0">
                <a:solidFill>
                  <a:srgbClr val="222B38"/>
                </a:solidFill>
                <a:latin typeface="Arial"/>
                <a:cs typeface="Arial"/>
              </a:rPr>
              <a:t>e</a:t>
            </a:r>
            <a:r>
              <a:rPr sz="527" spc="5" dirty="0">
                <a:solidFill>
                  <a:srgbClr val="222B38"/>
                </a:solidFill>
                <a:latin typeface="Arial"/>
                <a:cs typeface="Arial"/>
              </a:rPr>
              <a:t>n</a:t>
            </a:r>
            <a:r>
              <a:rPr sz="527" spc="-5" dirty="0">
                <a:solidFill>
                  <a:srgbClr val="222B38"/>
                </a:solidFill>
                <a:latin typeface="Arial"/>
                <a:cs typeface="Arial"/>
              </a:rPr>
              <a:t>i</a:t>
            </a:r>
            <a:r>
              <a:rPr sz="527" spc="13" dirty="0">
                <a:solidFill>
                  <a:srgbClr val="222B38"/>
                </a:solidFill>
                <a:latin typeface="Arial"/>
                <a:cs typeface="Arial"/>
              </a:rPr>
              <a:t>o</a:t>
            </a:r>
            <a:r>
              <a:rPr sz="527" spc="5" dirty="0">
                <a:solidFill>
                  <a:srgbClr val="222B38"/>
                </a:solidFill>
                <a:latin typeface="Arial"/>
                <a:cs typeface="Arial"/>
              </a:rPr>
              <a:t>r</a:t>
            </a:r>
            <a:r>
              <a:rPr sz="527" spc="-3" dirty="0">
                <a:solidFill>
                  <a:srgbClr val="222B38"/>
                </a:solidFill>
                <a:latin typeface="Arial"/>
                <a:cs typeface="Arial"/>
              </a:rPr>
              <a:t> </a:t>
            </a:r>
            <a:r>
              <a:rPr sz="527" spc="5" dirty="0">
                <a:solidFill>
                  <a:srgbClr val="222B38"/>
                </a:solidFill>
                <a:latin typeface="Arial"/>
                <a:cs typeface="Arial"/>
              </a:rPr>
              <a:t>D</a:t>
            </a:r>
            <a:r>
              <a:rPr sz="527" spc="3" dirty="0">
                <a:solidFill>
                  <a:srgbClr val="222B38"/>
                </a:solidFill>
                <a:latin typeface="Arial"/>
                <a:cs typeface="Arial"/>
              </a:rPr>
              <a:t>ire</a:t>
            </a:r>
            <a:r>
              <a:rPr sz="527" spc="11" dirty="0">
                <a:solidFill>
                  <a:srgbClr val="222B38"/>
                </a:solidFill>
                <a:latin typeface="Arial"/>
                <a:cs typeface="Arial"/>
              </a:rPr>
              <a:t>c</a:t>
            </a:r>
            <a:r>
              <a:rPr sz="527" spc="-3" dirty="0">
                <a:solidFill>
                  <a:srgbClr val="222B38"/>
                </a:solidFill>
                <a:latin typeface="Arial"/>
                <a:cs typeface="Arial"/>
              </a:rPr>
              <a:t>t</a:t>
            </a:r>
            <a:r>
              <a:rPr sz="527" spc="5" dirty="0">
                <a:solidFill>
                  <a:srgbClr val="222B38"/>
                </a:solidFill>
                <a:latin typeface="Arial"/>
                <a:cs typeface="Arial"/>
              </a:rPr>
              <a:t>or</a:t>
            </a:r>
            <a:r>
              <a:rPr sz="527" spc="3" dirty="0">
                <a:solidFill>
                  <a:srgbClr val="222B38"/>
                </a:solidFill>
                <a:latin typeface="Arial"/>
                <a:cs typeface="Arial"/>
              </a:rPr>
              <a:t> of</a:t>
            </a:r>
            <a:endParaRPr sz="527">
              <a:latin typeface="Arial"/>
              <a:cs typeface="Arial"/>
            </a:endParaRPr>
          </a:p>
          <a:p>
            <a:pPr marR="11380" algn="ctr">
              <a:lnSpc>
                <a:spcPts val="659"/>
              </a:lnSpc>
            </a:pPr>
            <a:r>
              <a:rPr sz="553" spc="-13" dirty="0">
                <a:solidFill>
                  <a:srgbClr val="222B38"/>
                </a:solidFill>
                <a:latin typeface="Arial"/>
                <a:cs typeface="Arial"/>
              </a:rPr>
              <a:t>E</a:t>
            </a:r>
            <a:r>
              <a:rPr sz="553" spc="-5" dirty="0">
                <a:solidFill>
                  <a:srgbClr val="222B38"/>
                </a:solidFill>
                <a:latin typeface="Arial"/>
                <a:cs typeface="Arial"/>
              </a:rPr>
              <a:t>mpl</a:t>
            </a:r>
            <a:r>
              <a:rPr sz="553" spc="-8" dirty="0">
                <a:solidFill>
                  <a:srgbClr val="222B38"/>
                </a:solidFill>
                <a:latin typeface="Arial"/>
                <a:cs typeface="Arial"/>
              </a:rPr>
              <a:t>o</a:t>
            </a:r>
            <a:r>
              <a:rPr sz="553" spc="-11" dirty="0">
                <a:solidFill>
                  <a:srgbClr val="222B38"/>
                </a:solidFill>
                <a:latin typeface="Arial"/>
                <a:cs typeface="Arial"/>
              </a:rPr>
              <a:t>y</a:t>
            </a:r>
            <a:r>
              <a:rPr sz="553" spc="-8" dirty="0">
                <a:solidFill>
                  <a:srgbClr val="222B38"/>
                </a:solidFill>
                <a:latin typeface="Arial"/>
                <a:cs typeface="Arial"/>
              </a:rPr>
              <a:t>e</a:t>
            </a:r>
            <a:r>
              <a:rPr sz="553" spc="-5" dirty="0">
                <a:solidFill>
                  <a:srgbClr val="222B38"/>
                </a:solidFill>
                <a:latin typeface="Arial"/>
                <a:cs typeface="Arial"/>
              </a:rPr>
              <a:t>e</a:t>
            </a:r>
            <a:r>
              <a:rPr sz="553" spc="-3" dirty="0">
                <a:solidFill>
                  <a:srgbClr val="222B38"/>
                </a:solidFill>
                <a:latin typeface="Arial"/>
                <a:cs typeface="Arial"/>
              </a:rPr>
              <a:t> </a:t>
            </a:r>
            <a:r>
              <a:rPr sz="553" spc="-11" dirty="0">
                <a:solidFill>
                  <a:srgbClr val="222B38"/>
                </a:solidFill>
                <a:latin typeface="Arial"/>
                <a:cs typeface="Arial"/>
              </a:rPr>
              <a:t>R</a:t>
            </a:r>
            <a:r>
              <a:rPr sz="553" spc="-8" dirty="0">
                <a:solidFill>
                  <a:srgbClr val="222B38"/>
                </a:solidFill>
                <a:latin typeface="Arial"/>
                <a:cs typeface="Arial"/>
              </a:rPr>
              <a:t>e</a:t>
            </a:r>
            <a:r>
              <a:rPr sz="553" spc="-3" dirty="0">
                <a:solidFill>
                  <a:srgbClr val="222B38"/>
                </a:solidFill>
                <a:latin typeface="Arial"/>
                <a:cs typeface="Arial"/>
              </a:rPr>
              <a:t>c</a:t>
            </a:r>
            <a:r>
              <a:rPr sz="553" spc="-8" dirty="0">
                <a:solidFill>
                  <a:srgbClr val="222B38"/>
                </a:solidFill>
                <a:latin typeface="Arial"/>
                <a:cs typeface="Arial"/>
              </a:rPr>
              <a:t>ru</a:t>
            </a:r>
            <a:r>
              <a:rPr sz="553" spc="-3" dirty="0">
                <a:solidFill>
                  <a:srgbClr val="222B38"/>
                </a:solidFill>
                <a:latin typeface="Arial"/>
                <a:cs typeface="Arial"/>
              </a:rPr>
              <a:t>i</a:t>
            </a:r>
            <a:r>
              <a:rPr sz="553" spc="-8" dirty="0">
                <a:solidFill>
                  <a:srgbClr val="222B38"/>
                </a:solidFill>
                <a:latin typeface="Arial"/>
                <a:cs typeface="Arial"/>
              </a:rPr>
              <a:t>t</a:t>
            </a:r>
            <a:r>
              <a:rPr sz="553" spc="-5" dirty="0">
                <a:solidFill>
                  <a:srgbClr val="222B38"/>
                </a:solidFill>
                <a:latin typeface="Arial"/>
                <a:cs typeface="Arial"/>
              </a:rPr>
              <a:t>me</a:t>
            </a:r>
            <a:r>
              <a:rPr sz="553" spc="-8" dirty="0">
                <a:solidFill>
                  <a:srgbClr val="222B38"/>
                </a:solidFill>
                <a:latin typeface="Arial"/>
                <a:cs typeface="Arial"/>
              </a:rPr>
              <a:t>nt</a:t>
            </a:r>
            <a:r>
              <a:rPr sz="553" spc="-3" dirty="0">
                <a:solidFill>
                  <a:srgbClr val="222B38"/>
                </a:solidFill>
                <a:latin typeface="Arial"/>
                <a:cs typeface="Arial"/>
              </a:rPr>
              <a:t>,</a:t>
            </a:r>
            <a:r>
              <a:rPr sz="553" spc="-5" dirty="0">
                <a:solidFill>
                  <a:srgbClr val="222B38"/>
                </a:solidFill>
                <a:latin typeface="Arial"/>
                <a:cs typeface="Arial"/>
              </a:rPr>
              <a:t> </a:t>
            </a:r>
            <a:r>
              <a:rPr sz="553" spc="-3" dirty="0">
                <a:solidFill>
                  <a:srgbClr val="222B38"/>
                </a:solidFill>
                <a:latin typeface="Arial"/>
                <a:cs typeface="Arial"/>
              </a:rPr>
              <a:t>R</a:t>
            </a:r>
            <a:r>
              <a:rPr sz="553" spc="-8" dirty="0">
                <a:solidFill>
                  <a:srgbClr val="222B38"/>
                </a:solidFill>
                <a:latin typeface="Arial"/>
                <a:cs typeface="Arial"/>
              </a:rPr>
              <a:t>eten</a:t>
            </a:r>
            <a:r>
              <a:rPr sz="553" spc="-3" dirty="0">
                <a:solidFill>
                  <a:srgbClr val="222B38"/>
                </a:solidFill>
                <a:latin typeface="Arial"/>
                <a:cs typeface="Arial"/>
              </a:rPr>
              <a:t>tion</a:t>
            </a:r>
            <a:endParaRPr sz="553">
              <a:latin typeface="Arial"/>
              <a:cs typeface="Arial"/>
            </a:endParaRPr>
          </a:p>
          <a:p>
            <a:pPr marL="149949" indent="200156">
              <a:spcBef>
                <a:spcPts val="103"/>
              </a:spcBef>
            </a:pPr>
            <a:r>
              <a:rPr sz="527" spc="11" dirty="0">
                <a:solidFill>
                  <a:srgbClr val="222B38"/>
                </a:solidFill>
                <a:latin typeface="Arial"/>
                <a:cs typeface="Arial"/>
              </a:rPr>
              <a:t>&amp;</a:t>
            </a:r>
            <a:r>
              <a:rPr sz="527" spc="3" dirty="0">
                <a:solidFill>
                  <a:srgbClr val="222B38"/>
                </a:solidFill>
                <a:latin typeface="Arial"/>
                <a:cs typeface="Arial"/>
              </a:rPr>
              <a:t> </a:t>
            </a:r>
            <a:r>
              <a:rPr sz="527" spc="8" dirty="0">
                <a:solidFill>
                  <a:srgbClr val="222B38"/>
                </a:solidFill>
                <a:latin typeface="Arial"/>
                <a:cs typeface="Arial"/>
              </a:rPr>
              <a:t>We</a:t>
            </a:r>
            <a:r>
              <a:rPr sz="527" spc="3" dirty="0">
                <a:solidFill>
                  <a:srgbClr val="222B38"/>
                </a:solidFill>
                <a:latin typeface="Arial"/>
                <a:cs typeface="Arial"/>
              </a:rPr>
              <a:t>l</a:t>
            </a:r>
            <a:r>
              <a:rPr sz="527" dirty="0">
                <a:solidFill>
                  <a:srgbClr val="222B38"/>
                </a:solidFill>
                <a:latin typeface="Arial"/>
                <a:cs typeface="Arial"/>
              </a:rPr>
              <a:t>l-</a:t>
            </a:r>
            <a:r>
              <a:rPr sz="527" spc="3" dirty="0">
                <a:solidFill>
                  <a:srgbClr val="222B38"/>
                </a:solidFill>
                <a:latin typeface="Arial"/>
                <a:cs typeface="Arial"/>
              </a:rPr>
              <a:t>B</a:t>
            </a:r>
            <a:r>
              <a:rPr sz="527" spc="13" dirty="0">
                <a:solidFill>
                  <a:srgbClr val="222B38"/>
                </a:solidFill>
                <a:latin typeface="Arial"/>
                <a:cs typeface="Arial"/>
              </a:rPr>
              <a:t>e</a:t>
            </a:r>
            <a:r>
              <a:rPr sz="527" spc="-5" dirty="0">
                <a:solidFill>
                  <a:srgbClr val="222B38"/>
                </a:solidFill>
                <a:latin typeface="Arial"/>
                <a:cs typeface="Arial"/>
              </a:rPr>
              <a:t>i</a:t>
            </a:r>
            <a:r>
              <a:rPr sz="527" spc="5" dirty="0">
                <a:solidFill>
                  <a:srgbClr val="222B38"/>
                </a:solidFill>
                <a:latin typeface="Arial"/>
                <a:cs typeface="Arial"/>
              </a:rPr>
              <a:t>n</a:t>
            </a:r>
            <a:r>
              <a:rPr sz="527" spc="8" dirty="0">
                <a:solidFill>
                  <a:srgbClr val="222B38"/>
                </a:solidFill>
                <a:latin typeface="Arial"/>
                <a:cs typeface="Arial"/>
              </a:rPr>
              <a:t>g</a:t>
            </a:r>
            <a:endParaRPr sz="527">
              <a:latin typeface="Arial"/>
              <a:cs typeface="Arial"/>
            </a:endParaRPr>
          </a:p>
          <a:p>
            <a:pPr marL="1339" algn="ctr">
              <a:spcBef>
                <a:spcPts val="124"/>
              </a:spcBef>
            </a:pPr>
            <a:r>
              <a:rPr sz="606" spc="3" dirty="0">
                <a:solidFill>
                  <a:srgbClr val="222B38"/>
                </a:solidFill>
                <a:latin typeface="Arial"/>
                <a:cs typeface="Arial"/>
              </a:rPr>
              <a:t>Se</a:t>
            </a:r>
            <a:r>
              <a:rPr sz="606" spc="-3" dirty="0">
                <a:solidFill>
                  <a:srgbClr val="222B38"/>
                </a:solidFill>
                <a:latin typeface="Arial"/>
                <a:cs typeface="Arial"/>
              </a:rPr>
              <a:t>k</a:t>
            </a:r>
            <a:r>
              <a:rPr sz="606" spc="3" dirty="0">
                <a:solidFill>
                  <a:srgbClr val="222B38"/>
                </a:solidFill>
                <a:latin typeface="Arial"/>
                <a:cs typeface="Arial"/>
              </a:rPr>
              <a:t>e</a:t>
            </a:r>
            <a:r>
              <a:rPr sz="606" spc="-3" dirty="0">
                <a:solidFill>
                  <a:srgbClr val="222B38"/>
                </a:solidFill>
                <a:latin typeface="Arial"/>
                <a:cs typeface="Arial"/>
              </a:rPr>
              <a:t>m</a:t>
            </a:r>
            <a:r>
              <a:rPr sz="606" spc="3" dirty="0">
                <a:solidFill>
                  <a:srgbClr val="222B38"/>
                </a:solidFill>
                <a:latin typeface="Arial"/>
                <a:cs typeface="Arial"/>
              </a:rPr>
              <a:t>a Harr</a:t>
            </a:r>
            <a:r>
              <a:rPr sz="606" spc="-5" dirty="0">
                <a:solidFill>
                  <a:srgbClr val="222B38"/>
                </a:solidFill>
                <a:latin typeface="Arial"/>
                <a:cs typeface="Arial"/>
              </a:rPr>
              <a:t>i</a:t>
            </a:r>
            <a:r>
              <a:rPr sz="606" spc="8" dirty="0">
                <a:solidFill>
                  <a:srgbClr val="222B38"/>
                </a:solidFill>
                <a:latin typeface="Arial"/>
                <a:cs typeface="Arial"/>
              </a:rPr>
              <a:t>s</a:t>
            </a:r>
            <a:r>
              <a:rPr sz="606" spc="-3" dirty="0">
                <a:solidFill>
                  <a:srgbClr val="222B38"/>
                </a:solidFill>
                <a:latin typeface="Arial"/>
                <a:cs typeface="Arial"/>
              </a:rPr>
              <a:t>-</a:t>
            </a:r>
            <a:r>
              <a:rPr sz="606" spc="3" dirty="0">
                <a:solidFill>
                  <a:srgbClr val="222B38"/>
                </a:solidFill>
                <a:latin typeface="Arial"/>
                <a:cs typeface="Arial"/>
              </a:rPr>
              <a:t>Har</a:t>
            </a:r>
            <a:r>
              <a:rPr sz="606" spc="-3" dirty="0">
                <a:solidFill>
                  <a:srgbClr val="222B38"/>
                </a:solidFill>
                <a:latin typeface="Arial"/>
                <a:cs typeface="Arial"/>
              </a:rPr>
              <a:t>m</a:t>
            </a:r>
            <a:r>
              <a:rPr sz="606" spc="3" dirty="0">
                <a:solidFill>
                  <a:srgbClr val="222B38"/>
                </a:solidFill>
                <a:latin typeface="Arial"/>
                <a:cs typeface="Arial"/>
              </a:rPr>
              <a:t>on</a:t>
            </a:r>
            <a:endParaRPr sz="606">
              <a:latin typeface="Arial"/>
              <a:cs typeface="Arial"/>
            </a:endParaRPr>
          </a:p>
        </p:txBody>
      </p:sp>
      <p:sp>
        <p:nvSpPr>
          <p:cNvPr id="738" name="object 738"/>
          <p:cNvSpPr/>
          <p:nvPr/>
        </p:nvSpPr>
        <p:spPr>
          <a:xfrm>
            <a:off x="8602088" y="4141953"/>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739" name="object 739"/>
          <p:cNvSpPr/>
          <p:nvPr/>
        </p:nvSpPr>
        <p:spPr>
          <a:xfrm>
            <a:off x="8602088" y="4141953"/>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740" name="object 740"/>
          <p:cNvSpPr/>
          <p:nvPr/>
        </p:nvSpPr>
        <p:spPr>
          <a:xfrm>
            <a:off x="9719371" y="4141953"/>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741" name="object 741"/>
          <p:cNvSpPr/>
          <p:nvPr/>
        </p:nvSpPr>
        <p:spPr>
          <a:xfrm>
            <a:off x="8660529" y="3768788"/>
            <a:ext cx="1117563" cy="373190"/>
          </a:xfrm>
          <a:custGeom>
            <a:avLst/>
            <a:gdLst/>
            <a:ahLst/>
            <a:cxnLst/>
            <a:rect l="l" t="t" r="r" b="b"/>
            <a:pathLst>
              <a:path w="2120265" h="708025">
                <a:moveTo>
                  <a:pt x="0" y="707992"/>
                </a:moveTo>
                <a:lnTo>
                  <a:pt x="2119734" y="707992"/>
                </a:lnTo>
                <a:lnTo>
                  <a:pt x="2119734" y="0"/>
                </a:lnTo>
                <a:lnTo>
                  <a:pt x="0" y="0"/>
                </a:lnTo>
                <a:lnTo>
                  <a:pt x="0" y="707992"/>
                </a:lnTo>
                <a:close/>
              </a:path>
            </a:pathLst>
          </a:custGeom>
          <a:solidFill>
            <a:srgbClr val="CCCCCC"/>
          </a:solidFill>
        </p:spPr>
        <p:txBody>
          <a:bodyPr wrap="square" lIns="0" tIns="0" rIns="0" bIns="0" rtlCol="0"/>
          <a:lstStyle/>
          <a:p>
            <a:endParaRPr sz="949"/>
          </a:p>
        </p:txBody>
      </p:sp>
      <p:sp>
        <p:nvSpPr>
          <p:cNvPr id="742" name="object 742"/>
          <p:cNvSpPr/>
          <p:nvPr/>
        </p:nvSpPr>
        <p:spPr>
          <a:xfrm>
            <a:off x="8660529" y="4258835"/>
            <a:ext cx="1117563" cy="58572"/>
          </a:xfrm>
          <a:custGeom>
            <a:avLst/>
            <a:gdLst/>
            <a:ahLst/>
            <a:cxnLst/>
            <a:rect l="l" t="t" r="r" b="b"/>
            <a:pathLst>
              <a:path w="2120265" h="111125">
                <a:moveTo>
                  <a:pt x="0" y="110848"/>
                </a:moveTo>
                <a:lnTo>
                  <a:pt x="2119734" y="110848"/>
                </a:lnTo>
                <a:lnTo>
                  <a:pt x="2119734" y="0"/>
                </a:lnTo>
                <a:lnTo>
                  <a:pt x="0" y="0"/>
                </a:lnTo>
                <a:lnTo>
                  <a:pt x="0" y="110848"/>
                </a:lnTo>
                <a:close/>
              </a:path>
            </a:pathLst>
          </a:custGeom>
          <a:solidFill>
            <a:srgbClr val="CCCCCC"/>
          </a:solidFill>
        </p:spPr>
        <p:txBody>
          <a:bodyPr wrap="square" lIns="0" tIns="0" rIns="0" bIns="0" rtlCol="0"/>
          <a:lstStyle/>
          <a:p>
            <a:endParaRPr sz="949"/>
          </a:p>
        </p:txBody>
      </p:sp>
      <p:sp>
        <p:nvSpPr>
          <p:cNvPr id="743" name="object 743"/>
          <p:cNvSpPr/>
          <p:nvPr/>
        </p:nvSpPr>
        <p:spPr>
          <a:xfrm>
            <a:off x="8660529" y="3768788"/>
            <a:ext cx="1117563" cy="548573"/>
          </a:xfrm>
          <a:custGeom>
            <a:avLst/>
            <a:gdLst/>
            <a:ahLst/>
            <a:cxnLst/>
            <a:rect l="l" t="t" r="r" b="b"/>
            <a:pathLst>
              <a:path w="2120265" h="1040765">
                <a:moveTo>
                  <a:pt x="0" y="1040577"/>
                </a:moveTo>
                <a:lnTo>
                  <a:pt x="2119734" y="1040577"/>
                </a:lnTo>
                <a:lnTo>
                  <a:pt x="2119734" y="0"/>
                </a:lnTo>
                <a:lnTo>
                  <a:pt x="0" y="0"/>
                </a:lnTo>
                <a:lnTo>
                  <a:pt x="0" y="1040577"/>
                </a:lnTo>
                <a:close/>
              </a:path>
            </a:pathLst>
          </a:custGeom>
          <a:ln w="4106">
            <a:solidFill>
              <a:srgbClr val="C7C7C7"/>
            </a:solidFill>
          </a:ln>
        </p:spPr>
        <p:txBody>
          <a:bodyPr wrap="square" lIns="0" tIns="0" rIns="0" bIns="0" rtlCol="0"/>
          <a:lstStyle/>
          <a:p>
            <a:endParaRPr sz="949"/>
          </a:p>
        </p:txBody>
      </p:sp>
      <p:sp>
        <p:nvSpPr>
          <p:cNvPr id="744" name="object 744"/>
          <p:cNvSpPr/>
          <p:nvPr/>
        </p:nvSpPr>
        <p:spPr>
          <a:xfrm>
            <a:off x="8602088" y="4141960"/>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solidFill>
            <a:srgbClr val="FFFFFF"/>
          </a:solidFill>
        </p:spPr>
        <p:txBody>
          <a:bodyPr wrap="square" lIns="0" tIns="0" rIns="0" bIns="0" rtlCol="0"/>
          <a:lstStyle/>
          <a:p>
            <a:endParaRPr sz="949"/>
          </a:p>
        </p:txBody>
      </p:sp>
      <p:sp>
        <p:nvSpPr>
          <p:cNvPr id="745" name="object 745"/>
          <p:cNvSpPr/>
          <p:nvPr/>
        </p:nvSpPr>
        <p:spPr>
          <a:xfrm>
            <a:off x="8602088" y="4141960"/>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746" name="object 746"/>
          <p:cNvSpPr txBox="1"/>
          <p:nvPr/>
        </p:nvSpPr>
        <p:spPr>
          <a:xfrm>
            <a:off x="8804113" y="4154583"/>
            <a:ext cx="831729"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Se</a:t>
            </a:r>
            <a:r>
              <a:rPr sz="606" spc="-3" dirty="0">
                <a:solidFill>
                  <a:srgbClr val="222B38"/>
                </a:solidFill>
                <a:latin typeface="Arial"/>
                <a:cs typeface="Arial"/>
              </a:rPr>
              <a:t>k</a:t>
            </a:r>
            <a:r>
              <a:rPr sz="606" spc="3" dirty="0">
                <a:solidFill>
                  <a:srgbClr val="222B38"/>
                </a:solidFill>
                <a:latin typeface="Arial"/>
                <a:cs typeface="Arial"/>
              </a:rPr>
              <a:t>e</a:t>
            </a:r>
            <a:r>
              <a:rPr sz="606" spc="-3" dirty="0">
                <a:solidFill>
                  <a:srgbClr val="222B38"/>
                </a:solidFill>
                <a:latin typeface="Arial"/>
                <a:cs typeface="Arial"/>
              </a:rPr>
              <a:t>m</a:t>
            </a:r>
            <a:r>
              <a:rPr sz="606" spc="3" dirty="0">
                <a:solidFill>
                  <a:srgbClr val="222B38"/>
                </a:solidFill>
                <a:latin typeface="Arial"/>
                <a:cs typeface="Arial"/>
              </a:rPr>
              <a:t>a Harr</a:t>
            </a:r>
            <a:r>
              <a:rPr sz="606" spc="-5" dirty="0">
                <a:solidFill>
                  <a:srgbClr val="222B38"/>
                </a:solidFill>
                <a:latin typeface="Arial"/>
                <a:cs typeface="Arial"/>
              </a:rPr>
              <a:t>i</a:t>
            </a:r>
            <a:r>
              <a:rPr sz="606" spc="8" dirty="0">
                <a:solidFill>
                  <a:srgbClr val="222B38"/>
                </a:solidFill>
                <a:latin typeface="Arial"/>
                <a:cs typeface="Arial"/>
              </a:rPr>
              <a:t>s</a:t>
            </a:r>
            <a:r>
              <a:rPr sz="606" spc="-3" dirty="0">
                <a:solidFill>
                  <a:srgbClr val="222B38"/>
                </a:solidFill>
                <a:latin typeface="Arial"/>
                <a:cs typeface="Arial"/>
              </a:rPr>
              <a:t>-</a:t>
            </a:r>
            <a:r>
              <a:rPr sz="606" spc="3" dirty="0">
                <a:solidFill>
                  <a:srgbClr val="222B38"/>
                </a:solidFill>
                <a:latin typeface="Arial"/>
                <a:cs typeface="Arial"/>
              </a:rPr>
              <a:t>Har</a:t>
            </a:r>
            <a:r>
              <a:rPr sz="606" spc="-3" dirty="0">
                <a:solidFill>
                  <a:srgbClr val="222B38"/>
                </a:solidFill>
                <a:latin typeface="Arial"/>
                <a:cs typeface="Arial"/>
              </a:rPr>
              <a:t>m</a:t>
            </a:r>
            <a:r>
              <a:rPr sz="606" spc="3" dirty="0">
                <a:solidFill>
                  <a:srgbClr val="222B38"/>
                </a:solidFill>
                <a:latin typeface="Arial"/>
                <a:cs typeface="Arial"/>
              </a:rPr>
              <a:t>on</a:t>
            </a:r>
            <a:endParaRPr sz="606">
              <a:latin typeface="Arial"/>
              <a:cs typeface="Arial"/>
            </a:endParaRPr>
          </a:p>
        </p:txBody>
      </p:sp>
      <p:sp>
        <p:nvSpPr>
          <p:cNvPr id="747" name="object 747"/>
          <p:cNvSpPr txBox="1"/>
          <p:nvPr/>
        </p:nvSpPr>
        <p:spPr>
          <a:xfrm>
            <a:off x="8973700" y="3794800"/>
            <a:ext cx="474939" cy="161647"/>
          </a:xfrm>
          <a:prstGeom prst="rect">
            <a:avLst/>
          </a:prstGeom>
        </p:spPr>
        <p:txBody>
          <a:bodyPr vert="horz" wrap="square" lIns="0" tIns="0" rIns="0" bIns="0" rtlCol="0">
            <a:spAutoFit/>
          </a:bodyPr>
          <a:lstStyle/>
          <a:p>
            <a:pPr marL="208523" marR="2678" indent="-202164">
              <a:lnSpc>
                <a:spcPct val="103499"/>
              </a:lnSpc>
            </a:pPr>
            <a:r>
              <a:rPr sz="527" spc="3" dirty="0">
                <a:solidFill>
                  <a:srgbClr val="222B38"/>
                </a:solidFill>
                <a:latin typeface="Arial"/>
                <a:cs typeface="Arial"/>
              </a:rPr>
              <a:t>S</a:t>
            </a:r>
            <a:r>
              <a:rPr sz="527" spc="13" dirty="0">
                <a:solidFill>
                  <a:srgbClr val="222B38"/>
                </a:solidFill>
                <a:latin typeface="Arial"/>
                <a:cs typeface="Arial"/>
              </a:rPr>
              <a:t>e</a:t>
            </a:r>
            <a:r>
              <a:rPr sz="527" spc="5" dirty="0">
                <a:solidFill>
                  <a:srgbClr val="222B38"/>
                </a:solidFill>
                <a:latin typeface="Arial"/>
                <a:cs typeface="Arial"/>
              </a:rPr>
              <a:t>n</a:t>
            </a:r>
            <a:r>
              <a:rPr sz="527" spc="-5" dirty="0">
                <a:solidFill>
                  <a:srgbClr val="222B38"/>
                </a:solidFill>
                <a:latin typeface="Arial"/>
                <a:cs typeface="Arial"/>
              </a:rPr>
              <a:t>i</a:t>
            </a:r>
            <a:r>
              <a:rPr sz="527" spc="13" dirty="0">
                <a:solidFill>
                  <a:srgbClr val="222B38"/>
                </a:solidFill>
                <a:latin typeface="Arial"/>
                <a:cs typeface="Arial"/>
              </a:rPr>
              <a:t>o</a:t>
            </a:r>
            <a:r>
              <a:rPr sz="527" spc="5" dirty="0">
                <a:solidFill>
                  <a:srgbClr val="222B38"/>
                </a:solidFill>
                <a:latin typeface="Arial"/>
                <a:cs typeface="Arial"/>
              </a:rPr>
              <a:t>r</a:t>
            </a:r>
            <a:r>
              <a:rPr sz="527" spc="-3" dirty="0">
                <a:solidFill>
                  <a:srgbClr val="222B38"/>
                </a:solidFill>
                <a:latin typeface="Arial"/>
                <a:cs typeface="Arial"/>
              </a:rPr>
              <a:t> </a:t>
            </a:r>
            <a:r>
              <a:rPr sz="527" spc="5" dirty="0">
                <a:solidFill>
                  <a:srgbClr val="222B38"/>
                </a:solidFill>
                <a:latin typeface="Arial"/>
                <a:cs typeface="Arial"/>
              </a:rPr>
              <a:t>D</a:t>
            </a:r>
            <a:r>
              <a:rPr sz="527" spc="3" dirty="0">
                <a:solidFill>
                  <a:srgbClr val="222B38"/>
                </a:solidFill>
                <a:latin typeface="Arial"/>
                <a:cs typeface="Arial"/>
              </a:rPr>
              <a:t>ire</a:t>
            </a:r>
            <a:r>
              <a:rPr sz="527" spc="11" dirty="0">
                <a:solidFill>
                  <a:srgbClr val="222B38"/>
                </a:solidFill>
                <a:latin typeface="Arial"/>
                <a:cs typeface="Arial"/>
              </a:rPr>
              <a:t>c</a:t>
            </a:r>
            <a:r>
              <a:rPr sz="527" spc="-3" dirty="0">
                <a:solidFill>
                  <a:srgbClr val="222B38"/>
                </a:solidFill>
                <a:latin typeface="Arial"/>
                <a:cs typeface="Arial"/>
              </a:rPr>
              <a:t>t</a:t>
            </a:r>
            <a:r>
              <a:rPr sz="527" spc="5" dirty="0">
                <a:solidFill>
                  <a:srgbClr val="222B38"/>
                </a:solidFill>
                <a:latin typeface="Arial"/>
                <a:cs typeface="Arial"/>
              </a:rPr>
              <a:t>or</a:t>
            </a:r>
            <a:r>
              <a:rPr sz="527" spc="3" dirty="0">
                <a:solidFill>
                  <a:srgbClr val="222B38"/>
                </a:solidFill>
                <a:latin typeface="Arial"/>
                <a:cs typeface="Arial"/>
              </a:rPr>
              <a:t> of</a:t>
            </a:r>
            <a:endParaRPr sz="527">
              <a:latin typeface="Arial"/>
              <a:cs typeface="Arial"/>
            </a:endParaRPr>
          </a:p>
        </p:txBody>
      </p:sp>
      <p:sp>
        <p:nvSpPr>
          <p:cNvPr id="748" name="object 748"/>
          <p:cNvSpPr txBox="1"/>
          <p:nvPr/>
        </p:nvSpPr>
        <p:spPr>
          <a:xfrm>
            <a:off x="8686816" y="3960978"/>
            <a:ext cx="1049284" cy="85088"/>
          </a:xfrm>
          <a:prstGeom prst="rect">
            <a:avLst/>
          </a:prstGeom>
        </p:spPr>
        <p:txBody>
          <a:bodyPr vert="horz" wrap="square" lIns="0" tIns="0" rIns="0" bIns="0" rtlCol="0">
            <a:spAutoFit/>
          </a:bodyPr>
          <a:lstStyle/>
          <a:p>
            <a:pPr marL="6694"/>
            <a:r>
              <a:rPr sz="553" spc="-13" dirty="0">
                <a:solidFill>
                  <a:srgbClr val="222B38"/>
                </a:solidFill>
                <a:latin typeface="Arial"/>
                <a:cs typeface="Arial"/>
              </a:rPr>
              <a:t>E</a:t>
            </a:r>
            <a:r>
              <a:rPr sz="553" spc="-5" dirty="0">
                <a:solidFill>
                  <a:srgbClr val="222B38"/>
                </a:solidFill>
                <a:latin typeface="Arial"/>
                <a:cs typeface="Arial"/>
              </a:rPr>
              <a:t>mpl</a:t>
            </a:r>
            <a:r>
              <a:rPr sz="553" spc="-8" dirty="0">
                <a:solidFill>
                  <a:srgbClr val="222B38"/>
                </a:solidFill>
                <a:latin typeface="Arial"/>
                <a:cs typeface="Arial"/>
              </a:rPr>
              <a:t>o</a:t>
            </a:r>
            <a:r>
              <a:rPr sz="553" spc="-11" dirty="0">
                <a:solidFill>
                  <a:srgbClr val="222B38"/>
                </a:solidFill>
                <a:latin typeface="Arial"/>
                <a:cs typeface="Arial"/>
              </a:rPr>
              <a:t>y</a:t>
            </a:r>
            <a:r>
              <a:rPr sz="553" spc="-8" dirty="0">
                <a:solidFill>
                  <a:srgbClr val="222B38"/>
                </a:solidFill>
                <a:latin typeface="Arial"/>
                <a:cs typeface="Arial"/>
              </a:rPr>
              <a:t>e</a:t>
            </a:r>
            <a:r>
              <a:rPr sz="553" spc="-5" dirty="0">
                <a:solidFill>
                  <a:srgbClr val="222B38"/>
                </a:solidFill>
                <a:latin typeface="Arial"/>
                <a:cs typeface="Arial"/>
              </a:rPr>
              <a:t>e</a:t>
            </a:r>
            <a:r>
              <a:rPr sz="553" spc="-3" dirty="0">
                <a:solidFill>
                  <a:srgbClr val="222B38"/>
                </a:solidFill>
                <a:latin typeface="Arial"/>
                <a:cs typeface="Arial"/>
              </a:rPr>
              <a:t> </a:t>
            </a:r>
            <a:r>
              <a:rPr sz="553" spc="-11" dirty="0">
                <a:solidFill>
                  <a:srgbClr val="222B38"/>
                </a:solidFill>
                <a:latin typeface="Arial"/>
                <a:cs typeface="Arial"/>
              </a:rPr>
              <a:t>R</a:t>
            </a:r>
            <a:r>
              <a:rPr sz="553" spc="-8" dirty="0">
                <a:solidFill>
                  <a:srgbClr val="222B38"/>
                </a:solidFill>
                <a:latin typeface="Arial"/>
                <a:cs typeface="Arial"/>
              </a:rPr>
              <a:t>e</a:t>
            </a:r>
            <a:r>
              <a:rPr sz="553" spc="-3" dirty="0">
                <a:solidFill>
                  <a:srgbClr val="222B38"/>
                </a:solidFill>
                <a:latin typeface="Arial"/>
                <a:cs typeface="Arial"/>
              </a:rPr>
              <a:t>c</a:t>
            </a:r>
            <a:r>
              <a:rPr sz="553" spc="-8" dirty="0">
                <a:solidFill>
                  <a:srgbClr val="222B38"/>
                </a:solidFill>
                <a:latin typeface="Arial"/>
                <a:cs typeface="Arial"/>
              </a:rPr>
              <a:t>ru</a:t>
            </a:r>
            <a:r>
              <a:rPr sz="553" spc="-3" dirty="0">
                <a:solidFill>
                  <a:srgbClr val="222B38"/>
                </a:solidFill>
                <a:latin typeface="Arial"/>
                <a:cs typeface="Arial"/>
              </a:rPr>
              <a:t>i</a:t>
            </a:r>
            <a:r>
              <a:rPr sz="553" spc="-8" dirty="0">
                <a:solidFill>
                  <a:srgbClr val="222B38"/>
                </a:solidFill>
                <a:latin typeface="Arial"/>
                <a:cs typeface="Arial"/>
              </a:rPr>
              <a:t>t</a:t>
            </a:r>
            <a:r>
              <a:rPr sz="553" spc="-5" dirty="0">
                <a:solidFill>
                  <a:srgbClr val="222B38"/>
                </a:solidFill>
                <a:latin typeface="Arial"/>
                <a:cs typeface="Arial"/>
              </a:rPr>
              <a:t>me</a:t>
            </a:r>
            <a:r>
              <a:rPr sz="553" spc="-8" dirty="0">
                <a:solidFill>
                  <a:srgbClr val="222B38"/>
                </a:solidFill>
                <a:latin typeface="Arial"/>
                <a:cs typeface="Arial"/>
              </a:rPr>
              <a:t>nt</a:t>
            </a:r>
            <a:r>
              <a:rPr sz="553" spc="-3" dirty="0">
                <a:solidFill>
                  <a:srgbClr val="222B38"/>
                </a:solidFill>
                <a:latin typeface="Arial"/>
                <a:cs typeface="Arial"/>
              </a:rPr>
              <a:t>,</a:t>
            </a:r>
            <a:r>
              <a:rPr sz="553" spc="-5" dirty="0">
                <a:solidFill>
                  <a:srgbClr val="222B38"/>
                </a:solidFill>
                <a:latin typeface="Arial"/>
                <a:cs typeface="Arial"/>
              </a:rPr>
              <a:t> </a:t>
            </a:r>
            <a:r>
              <a:rPr sz="553" spc="-3" dirty="0">
                <a:solidFill>
                  <a:srgbClr val="222B38"/>
                </a:solidFill>
                <a:latin typeface="Arial"/>
                <a:cs typeface="Arial"/>
              </a:rPr>
              <a:t>R</a:t>
            </a:r>
            <a:r>
              <a:rPr sz="553" spc="-8" dirty="0">
                <a:solidFill>
                  <a:srgbClr val="222B38"/>
                </a:solidFill>
                <a:latin typeface="Arial"/>
                <a:cs typeface="Arial"/>
              </a:rPr>
              <a:t>eten</a:t>
            </a:r>
            <a:r>
              <a:rPr sz="553" spc="-3" dirty="0">
                <a:solidFill>
                  <a:srgbClr val="222B38"/>
                </a:solidFill>
                <a:latin typeface="Arial"/>
                <a:cs typeface="Arial"/>
              </a:rPr>
              <a:t>tion</a:t>
            </a:r>
            <a:endParaRPr sz="553">
              <a:latin typeface="Arial"/>
              <a:cs typeface="Arial"/>
            </a:endParaRPr>
          </a:p>
        </p:txBody>
      </p:sp>
      <p:sp>
        <p:nvSpPr>
          <p:cNvPr id="749" name="object 749"/>
          <p:cNvSpPr txBox="1"/>
          <p:nvPr/>
        </p:nvSpPr>
        <p:spPr>
          <a:xfrm>
            <a:off x="9004478" y="4055074"/>
            <a:ext cx="413689" cy="81112"/>
          </a:xfrm>
          <a:prstGeom prst="rect">
            <a:avLst/>
          </a:prstGeom>
        </p:spPr>
        <p:txBody>
          <a:bodyPr vert="horz" wrap="square" lIns="0" tIns="0" rIns="0" bIns="0" rtlCol="0">
            <a:spAutoFit/>
          </a:bodyPr>
          <a:lstStyle/>
          <a:p>
            <a:pPr marL="6694"/>
            <a:r>
              <a:rPr sz="527" spc="11" dirty="0">
                <a:solidFill>
                  <a:srgbClr val="222B38"/>
                </a:solidFill>
                <a:latin typeface="Arial"/>
                <a:cs typeface="Arial"/>
              </a:rPr>
              <a:t>&amp;</a:t>
            </a:r>
            <a:r>
              <a:rPr sz="527" spc="3" dirty="0">
                <a:solidFill>
                  <a:srgbClr val="222B38"/>
                </a:solidFill>
                <a:latin typeface="Arial"/>
                <a:cs typeface="Arial"/>
              </a:rPr>
              <a:t> </a:t>
            </a:r>
            <a:r>
              <a:rPr sz="527" spc="8" dirty="0">
                <a:solidFill>
                  <a:srgbClr val="222B38"/>
                </a:solidFill>
                <a:latin typeface="Arial"/>
                <a:cs typeface="Arial"/>
              </a:rPr>
              <a:t>We</a:t>
            </a:r>
            <a:r>
              <a:rPr sz="527" spc="3" dirty="0">
                <a:solidFill>
                  <a:srgbClr val="222B38"/>
                </a:solidFill>
                <a:latin typeface="Arial"/>
                <a:cs typeface="Arial"/>
              </a:rPr>
              <a:t>l</a:t>
            </a:r>
            <a:r>
              <a:rPr sz="527" dirty="0">
                <a:solidFill>
                  <a:srgbClr val="222B38"/>
                </a:solidFill>
                <a:latin typeface="Arial"/>
                <a:cs typeface="Arial"/>
              </a:rPr>
              <a:t>l-</a:t>
            </a:r>
            <a:r>
              <a:rPr sz="527" spc="3" dirty="0">
                <a:solidFill>
                  <a:srgbClr val="222B38"/>
                </a:solidFill>
                <a:latin typeface="Arial"/>
                <a:cs typeface="Arial"/>
              </a:rPr>
              <a:t>B</a:t>
            </a:r>
            <a:r>
              <a:rPr sz="527" spc="13" dirty="0">
                <a:solidFill>
                  <a:srgbClr val="222B38"/>
                </a:solidFill>
                <a:latin typeface="Arial"/>
                <a:cs typeface="Arial"/>
              </a:rPr>
              <a:t>e</a:t>
            </a:r>
            <a:r>
              <a:rPr sz="527" spc="-5" dirty="0">
                <a:solidFill>
                  <a:srgbClr val="222B38"/>
                </a:solidFill>
                <a:latin typeface="Arial"/>
                <a:cs typeface="Arial"/>
              </a:rPr>
              <a:t>i</a:t>
            </a:r>
            <a:r>
              <a:rPr sz="527" spc="5" dirty="0">
                <a:solidFill>
                  <a:srgbClr val="222B38"/>
                </a:solidFill>
                <a:latin typeface="Arial"/>
                <a:cs typeface="Arial"/>
              </a:rPr>
              <a:t>n</a:t>
            </a:r>
            <a:r>
              <a:rPr sz="527" spc="8" dirty="0">
                <a:solidFill>
                  <a:srgbClr val="222B38"/>
                </a:solidFill>
                <a:latin typeface="Arial"/>
                <a:cs typeface="Arial"/>
              </a:rPr>
              <a:t>g</a:t>
            </a:r>
            <a:endParaRPr sz="527">
              <a:latin typeface="Arial"/>
              <a:cs typeface="Arial"/>
            </a:endParaRPr>
          </a:p>
        </p:txBody>
      </p:sp>
      <p:sp>
        <p:nvSpPr>
          <p:cNvPr id="750" name="object 750"/>
          <p:cNvSpPr/>
          <p:nvPr/>
        </p:nvSpPr>
        <p:spPr>
          <a:xfrm>
            <a:off x="117147" y="740678"/>
            <a:ext cx="991217" cy="1220340"/>
          </a:xfrm>
          <a:prstGeom prst="rect">
            <a:avLst/>
          </a:prstGeom>
          <a:blipFill>
            <a:blip r:embed="rId3" cstate="print"/>
            <a:stretch>
              <a:fillRect/>
            </a:stretch>
          </a:blipFill>
        </p:spPr>
        <p:txBody>
          <a:bodyPr wrap="square" lIns="0" tIns="0" rIns="0" bIns="0" rtlCol="0"/>
          <a:lstStyle/>
          <a:p>
            <a:endParaRPr sz="949"/>
          </a:p>
        </p:txBody>
      </p:sp>
      <p:sp>
        <p:nvSpPr>
          <p:cNvPr id="751" name="object 751"/>
          <p:cNvSpPr txBox="1">
            <a:spLocks noGrp="1"/>
          </p:cNvSpPr>
          <p:nvPr>
            <p:ph type="title"/>
          </p:nvPr>
        </p:nvSpPr>
        <p:spPr>
          <a:xfrm>
            <a:off x="1239504" y="740678"/>
            <a:ext cx="9058729" cy="295850"/>
          </a:xfrm>
          <a:prstGeom prst="rect">
            <a:avLst/>
          </a:prstGeom>
        </p:spPr>
        <p:txBody>
          <a:bodyPr vert="horz" wrap="square" lIns="0" tIns="0" rIns="0" bIns="0" rtlCol="0" anchor="ctr">
            <a:spAutoFit/>
          </a:bodyPr>
          <a:lstStyle/>
          <a:p>
            <a:pPr marL="2128746" marR="2678" indent="-2122387">
              <a:lnSpc>
                <a:spcPct val="100800"/>
              </a:lnSpc>
            </a:pPr>
            <a:r>
              <a:rPr dirty="0"/>
              <a:t>Georgia</a:t>
            </a:r>
            <a:r>
              <a:rPr spc="3" dirty="0"/>
              <a:t> </a:t>
            </a:r>
            <a:r>
              <a:rPr dirty="0"/>
              <a:t>Division</a:t>
            </a:r>
            <a:r>
              <a:rPr spc="3" dirty="0"/>
              <a:t> </a:t>
            </a:r>
            <a:r>
              <a:rPr dirty="0"/>
              <a:t>of</a:t>
            </a:r>
            <a:r>
              <a:rPr spc="-5" dirty="0"/>
              <a:t> </a:t>
            </a:r>
            <a:r>
              <a:rPr dirty="0"/>
              <a:t>Family</a:t>
            </a:r>
            <a:r>
              <a:rPr spc="3" dirty="0"/>
              <a:t> </a:t>
            </a:r>
            <a:r>
              <a:rPr dirty="0"/>
              <a:t>and</a:t>
            </a:r>
            <a:r>
              <a:rPr spc="3" dirty="0"/>
              <a:t> </a:t>
            </a:r>
            <a:r>
              <a:rPr dirty="0"/>
              <a:t>Children</a:t>
            </a:r>
            <a:r>
              <a:rPr spc="3" dirty="0"/>
              <a:t> </a:t>
            </a:r>
            <a:r>
              <a:rPr dirty="0"/>
              <a:t>Services Administration</a:t>
            </a:r>
          </a:p>
        </p:txBody>
      </p:sp>
      <p:sp>
        <p:nvSpPr>
          <p:cNvPr id="752" name="object 752"/>
          <p:cNvSpPr txBox="1"/>
          <p:nvPr/>
        </p:nvSpPr>
        <p:spPr>
          <a:xfrm>
            <a:off x="9941965" y="6456354"/>
            <a:ext cx="801606" cy="101438"/>
          </a:xfrm>
          <a:prstGeom prst="rect">
            <a:avLst/>
          </a:prstGeom>
        </p:spPr>
        <p:txBody>
          <a:bodyPr vert="horz" wrap="square" lIns="0" tIns="0" rIns="0" bIns="0" rtlCol="0">
            <a:spAutoFit/>
          </a:bodyPr>
          <a:lstStyle/>
          <a:p>
            <a:pPr marL="6694"/>
            <a:r>
              <a:rPr sz="659" spc="16" dirty="0">
                <a:solidFill>
                  <a:srgbClr val="222B38"/>
                </a:solidFill>
                <a:latin typeface="Arial"/>
                <a:cs typeface="Arial"/>
              </a:rPr>
              <a:t>E</a:t>
            </a:r>
            <a:r>
              <a:rPr sz="659" spc="5" dirty="0">
                <a:solidFill>
                  <a:srgbClr val="222B38"/>
                </a:solidFill>
                <a:latin typeface="Arial"/>
                <a:cs typeface="Arial"/>
              </a:rPr>
              <a:t>ffe</a:t>
            </a:r>
            <a:r>
              <a:rPr sz="659" spc="11" dirty="0">
                <a:solidFill>
                  <a:srgbClr val="222B38"/>
                </a:solidFill>
                <a:latin typeface="Arial"/>
                <a:cs typeface="Arial"/>
              </a:rPr>
              <a:t>c</a:t>
            </a:r>
            <a:r>
              <a:rPr sz="659" spc="5" dirty="0">
                <a:solidFill>
                  <a:srgbClr val="222B38"/>
                </a:solidFill>
                <a:latin typeface="Arial"/>
                <a:cs typeface="Arial"/>
              </a:rPr>
              <a:t>ti</a:t>
            </a:r>
            <a:r>
              <a:rPr sz="659" spc="3" dirty="0">
                <a:solidFill>
                  <a:srgbClr val="222B38"/>
                </a:solidFill>
                <a:latin typeface="Arial"/>
                <a:cs typeface="Arial"/>
              </a:rPr>
              <a:t>v</a:t>
            </a:r>
            <a:r>
              <a:rPr sz="659" spc="11" dirty="0">
                <a:solidFill>
                  <a:srgbClr val="222B38"/>
                </a:solidFill>
                <a:latin typeface="Arial"/>
                <a:cs typeface="Arial"/>
              </a:rPr>
              <a:t>e </a:t>
            </a:r>
            <a:r>
              <a:rPr sz="659" spc="8" dirty="0">
                <a:solidFill>
                  <a:srgbClr val="222B38"/>
                </a:solidFill>
                <a:latin typeface="Arial"/>
                <a:cs typeface="Arial"/>
              </a:rPr>
              <a:t>0</a:t>
            </a:r>
            <a:r>
              <a:rPr sz="659" spc="11" dirty="0">
                <a:solidFill>
                  <a:srgbClr val="222B38"/>
                </a:solidFill>
                <a:latin typeface="Arial"/>
                <a:cs typeface="Arial"/>
              </a:rPr>
              <a:t>4/0</a:t>
            </a:r>
            <a:r>
              <a:rPr sz="659" spc="5" dirty="0">
                <a:solidFill>
                  <a:srgbClr val="222B38"/>
                </a:solidFill>
                <a:latin typeface="Arial"/>
                <a:cs typeface="Arial"/>
              </a:rPr>
              <a:t>5/</a:t>
            </a:r>
            <a:r>
              <a:rPr sz="659" spc="13" dirty="0">
                <a:solidFill>
                  <a:srgbClr val="222B38"/>
                </a:solidFill>
                <a:latin typeface="Arial"/>
                <a:cs typeface="Arial"/>
              </a:rPr>
              <a:t>2</a:t>
            </a:r>
            <a:r>
              <a:rPr sz="659" spc="11" dirty="0">
                <a:solidFill>
                  <a:srgbClr val="222B38"/>
                </a:solidFill>
                <a:latin typeface="Arial"/>
                <a:cs typeface="Arial"/>
              </a:rPr>
              <a:t>0</a:t>
            </a:r>
            <a:r>
              <a:rPr sz="659" spc="5" dirty="0">
                <a:solidFill>
                  <a:srgbClr val="222B38"/>
                </a:solidFill>
                <a:latin typeface="Arial"/>
                <a:cs typeface="Arial"/>
              </a:rPr>
              <a:t>2</a:t>
            </a:r>
            <a:r>
              <a:rPr sz="659" spc="11" dirty="0">
                <a:solidFill>
                  <a:srgbClr val="222B38"/>
                </a:solidFill>
                <a:latin typeface="Arial"/>
                <a:cs typeface="Arial"/>
              </a:rPr>
              <a:t>1</a:t>
            </a:r>
            <a:endParaRPr sz="659">
              <a:latin typeface="Arial"/>
              <a:cs typeface="Arial"/>
            </a:endParaRPr>
          </a:p>
        </p:txBody>
      </p:sp>
      <p:sp>
        <p:nvSpPr>
          <p:cNvPr id="753" name="object 753"/>
          <p:cNvSpPr/>
          <p:nvPr/>
        </p:nvSpPr>
        <p:spPr>
          <a:xfrm>
            <a:off x="1896783" y="4270082"/>
            <a:ext cx="996401" cy="160991"/>
          </a:xfrm>
          <a:custGeom>
            <a:avLst/>
            <a:gdLst/>
            <a:ahLst/>
            <a:cxnLst/>
            <a:rect l="l" t="t" r="r" b="b"/>
            <a:pathLst>
              <a:path w="1890395" h="305434">
                <a:moveTo>
                  <a:pt x="221723" y="0"/>
                </a:moveTo>
                <a:lnTo>
                  <a:pt x="0" y="0"/>
                </a:lnTo>
                <a:lnTo>
                  <a:pt x="0" y="221723"/>
                </a:lnTo>
                <a:lnTo>
                  <a:pt x="221723" y="304872"/>
                </a:lnTo>
                <a:lnTo>
                  <a:pt x="221723" y="0"/>
                </a:lnTo>
                <a:close/>
              </a:path>
              <a:path w="1890395" h="305434">
                <a:moveTo>
                  <a:pt x="1889864" y="0"/>
                </a:moveTo>
                <a:lnTo>
                  <a:pt x="1668140" y="0"/>
                </a:lnTo>
                <a:lnTo>
                  <a:pt x="1668140" y="304872"/>
                </a:lnTo>
                <a:lnTo>
                  <a:pt x="1889864" y="221723"/>
                </a:lnTo>
                <a:lnTo>
                  <a:pt x="1889864" y="0"/>
                </a:lnTo>
                <a:close/>
              </a:path>
            </a:pathLst>
          </a:custGeom>
          <a:solidFill>
            <a:srgbClr val="C9C9C9"/>
          </a:solidFill>
        </p:spPr>
        <p:txBody>
          <a:bodyPr wrap="square" lIns="0" tIns="0" rIns="0" bIns="0" rtlCol="0"/>
          <a:lstStyle/>
          <a:p>
            <a:endParaRPr sz="949"/>
          </a:p>
        </p:txBody>
      </p:sp>
      <p:sp>
        <p:nvSpPr>
          <p:cNvPr id="754" name="object 754"/>
          <p:cNvSpPr/>
          <p:nvPr/>
        </p:nvSpPr>
        <p:spPr>
          <a:xfrm>
            <a:off x="1896783" y="4270082"/>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12318">
            <a:solidFill>
              <a:srgbClr val="20365F"/>
            </a:solidFill>
          </a:ln>
        </p:spPr>
        <p:txBody>
          <a:bodyPr wrap="square" lIns="0" tIns="0" rIns="0" bIns="0" rtlCol="0"/>
          <a:lstStyle/>
          <a:p>
            <a:endParaRPr sz="949"/>
          </a:p>
        </p:txBody>
      </p:sp>
      <p:sp>
        <p:nvSpPr>
          <p:cNvPr id="755" name="object 755"/>
          <p:cNvSpPr/>
          <p:nvPr/>
        </p:nvSpPr>
        <p:spPr>
          <a:xfrm>
            <a:off x="2776037" y="4270082"/>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12318">
            <a:solidFill>
              <a:srgbClr val="20365F"/>
            </a:solidFill>
          </a:ln>
        </p:spPr>
        <p:txBody>
          <a:bodyPr wrap="square" lIns="0" tIns="0" rIns="0" bIns="0" rtlCol="0"/>
          <a:lstStyle/>
          <a:p>
            <a:endParaRPr sz="949"/>
          </a:p>
        </p:txBody>
      </p:sp>
      <p:sp>
        <p:nvSpPr>
          <p:cNvPr id="756" name="object 756"/>
          <p:cNvSpPr/>
          <p:nvPr/>
        </p:nvSpPr>
        <p:spPr>
          <a:xfrm>
            <a:off x="1955224" y="4038868"/>
            <a:ext cx="0" cy="231277"/>
          </a:xfrm>
          <a:custGeom>
            <a:avLst/>
            <a:gdLst/>
            <a:ahLst/>
            <a:cxnLst/>
            <a:rect l="l" t="t" r="r" b="b"/>
            <a:pathLst>
              <a:path h="438784">
                <a:moveTo>
                  <a:pt x="0" y="438650"/>
                </a:moveTo>
                <a:lnTo>
                  <a:pt x="0" y="0"/>
                </a:lnTo>
                <a:lnTo>
                  <a:pt x="0" y="438650"/>
                </a:lnTo>
                <a:close/>
              </a:path>
            </a:pathLst>
          </a:custGeom>
          <a:solidFill>
            <a:srgbClr val="DBDBDB"/>
          </a:solidFill>
        </p:spPr>
        <p:txBody>
          <a:bodyPr wrap="square" lIns="0" tIns="0" rIns="0" bIns="0" rtlCol="0"/>
          <a:lstStyle/>
          <a:p>
            <a:endParaRPr sz="949"/>
          </a:p>
        </p:txBody>
      </p:sp>
      <p:sp>
        <p:nvSpPr>
          <p:cNvPr id="757" name="object 757"/>
          <p:cNvSpPr/>
          <p:nvPr/>
        </p:nvSpPr>
        <p:spPr>
          <a:xfrm>
            <a:off x="1955224" y="4386950"/>
            <a:ext cx="0" cy="58572"/>
          </a:xfrm>
          <a:custGeom>
            <a:avLst/>
            <a:gdLst/>
            <a:ahLst/>
            <a:cxnLst/>
            <a:rect l="l" t="t" r="r" b="b"/>
            <a:pathLst>
              <a:path h="111125">
                <a:moveTo>
                  <a:pt x="0" y="110874"/>
                </a:moveTo>
                <a:lnTo>
                  <a:pt x="0" y="0"/>
                </a:lnTo>
                <a:lnTo>
                  <a:pt x="0" y="110874"/>
                </a:lnTo>
                <a:close/>
              </a:path>
            </a:pathLst>
          </a:custGeom>
          <a:solidFill>
            <a:srgbClr val="DBDBDB"/>
          </a:solidFill>
        </p:spPr>
        <p:txBody>
          <a:bodyPr wrap="square" lIns="0" tIns="0" rIns="0" bIns="0" rtlCol="0"/>
          <a:lstStyle/>
          <a:p>
            <a:endParaRPr sz="949"/>
          </a:p>
        </p:txBody>
      </p:sp>
      <p:sp>
        <p:nvSpPr>
          <p:cNvPr id="758" name="object 758"/>
          <p:cNvSpPr/>
          <p:nvPr/>
        </p:nvSpPr>
        <p:spPr>
          <a:xfrm>
            <a:off x="1955224" y="4038869"/>
            <a:ext cx="879257" cy="406660"/>
          </a:xfrm>
          <a:custGeom>
            <a:avLst/>
            <a:gdLst/>
            <a:ahLst/>
            <a:cxnLst/>
            <a:rect l="l" t="t" r="r" b="b"/>
            <a:pathLst>
              <a:path w="1668145" h="771525">
                <a:moveTo>
                  <a:pt x="0" y="771261"/>
                </a:moveTo>
                <a:lnTo>
                  <a:pt x="1668140" y="771261"/>
                </a:lnTo>
                <a:lnTo>
                  <a:pt x="1668140" y="0"/>
                </a:lnTo>
                <a:lnTo>
                  <a:pt x="0" y="0"/>
                </a:lnTo>
                <a:lnTo>
                  <a:pt x="0" y="771261"/>
                </a:lnTo>
                <a:close/>
              </a:path>
            </a:pathLst>
          </a:custGeom>
          <a:ln w="12318">
            <a:solidFill>
              <a:srgbClr val="3C63AC"/>
            </a:solidFill>
          </a:ln>
        </p:spPr>
        <p:txBody>
          <a:bodyPr wrap="square" lIns="0" tIns="0" rIns="0" bIns="0" rtlCol="0"/>
          <a:lstStyle/>
          <a:p>
            <a:endParaRPr sz="949"/>
          </a:p>
        </p:txBody>
      </p:sp>
      <p:sp>
        <p:nvSpPr>
          <p:cNvPr id="759" name="object 759"/>
          <p:cNvSpPr/>
          <p:nvPr/>
        </p:nvSpPr>
        <p:spPr>
          <a:xfrm>
            <a:off x="1896783" y="4270075"/>
            <a:ext cx="996401" cy="117145"/>
          </a:xfrm>
          <a:custGeom>
            <a:avLst/>
            <a:gdLst/>
            <a:ahLst/>
            <a:cxnLst/>
            <a:rect l="l" t="t" r="r" b="b"/>
            <a:pathLst>
              <a:path w="1890395" h="222250">
                <a:moveTo>
                  <a:pt x="0" y="221736"/>
                </a:moveTo>
                <a:lnTo>
                  <a:pt x="1889864" y="221736"/>
                </a:lnTo>
                <a:lnTo>
                  <a:pt x="1889864" y="0"/>
                </a:lnTo>
                <a:lnTo>
                  <a:pt x="0" y="0"/>
                </a:lnTo>
                <a:lnTo>
                  <a:pt x="0" y="221736"/>
                </a:lnTo>
                <a:close/>
              </a:path>
            </a:pathLst>
          </a:custGeom>
          <a:ln w="12318">
            <a:solidFill>
              <a:srgbClr val="3C63AC"/>
            </a:solidFill>
          </a:ln>
        </p:spPr>
        <p:txBody>
          <a:bodyPr wrap="square" lIns="0" tIns="0" rIns="0" bIns="0" rtlCol="0"/>
          <a:lstStyle/>
          <a:p>
            <a:endParaRPr sz="949"/>
          </a:p>
        </p:txBody>
      </p:sp>
      <p:sp>
        <p:nvSpPr>
          <p:cNvPr id="760" name="object 760"/>
          <p:cNvSpPr/>
          <p:nvPr/>
        </p:nvSpPr>
        <p:spPr>
          <a:xfrm>
            <a:off x="1896783" y="4270082"/>
            <a:ext cx="996401" cy="160991"/>
          </a:xfrm>
          <a:custGeom>
            <a:avLst/>
            <a:gdLst/>
            <a:ahLst/>
            <a:cxnLst/>
            <a:rect l="l" t="t" r="r" b="b"/>
            <a:pathLst>
              <a:path w="1890395" h="305434">
                <a:moveTo>
                  <a:pt x="221723" y="0"/>
                </a:moveTo>
                <a:lnTo>
                  <a:pt x="0" y="0"/>
                </a:lnTo>
                <a:lnTo>
                  <a:pt x="0" y="221723"/>
                </a:lnTo>
                <a:lnTo>
                  <a:pt x="221723" y="304872"/>
                </a:lnTo>
                <a:lnTo>
                  <a:pt x="221723" y="0"/>
                </a:lnTo>
                <a:close/>
              </a:path>
              <a:path w="1890395" h="305434">
                <a:moveTo>
                  <a:pt x="1889864" y="0"/>
                </a:moveTo>
                <a:lnTo>
                  <a:pt x="1668140" y="0"/>
                </a:lnTo>
                <a:lnTo>
                  <a:pt x="1668140" y="304872"/>
                </a:lnTo>
                <a:lnTo>
                  <a:pt x="1889864" y="221723"/>
                </a:lnTo>
                <a:lnTo>
                  <a:pt x="1889864" y="0"/>
                </a:lnTo>
                <a:close/>
              </a:path>
            </a:pathLst>
          </a:custGeom>
          <a:solidFill>
            <a:srgbClr val="C9C9C9"/>
          </a:solidFill>
        </p:spPr>
        <p:txBody>
          <a:bodyPr wrap="square" lIns="0" tIns="0" rIns="0" bIns="0" rtlCol="0"/>
          <a:lstStyle/>
          <a:p>
            <a:endParaRPr sz="949"/>
          </a:p>
        </p:txBody>
      </p:sp>
      <p:sp>
        <p:nvSpPr>
          <p:cNvPr id="761" name="object 761"/>
          <p:cNvSpPr/>
          <p:nvPr/>
        </p:nvSpPr>
        <p:spPr>
          <a:xfrm>
            <a:off x="1896783" y="4270082"/>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12318">
            <a:solidFill>
              <a:srgbClr val="20365F"/>
            </a:solidFill>
          </a:ln>
        </p:spPr>
        <p:txBody>
          <a:bodyPr wrap="square" lIns="0" tIns="0" rIns="0" bIns="0" rtlCol="0"/>
          <a:lstStyle/>
          <a:p>
            <a:endParaRPr sz="949"/>
          </a:p>
        </p:txBody>
      </p:sp>
      <p:sp>
        <p:nvSpPr>
          <p:cNvPr id="762" name="object 762"/>
          <p:cNvSpPr/>
          <p:nvPr/>
        </p:nvSpPr>
        <p:spPr>
          <a:xfrm>
            <a:off x="2776037" y="4270082"/>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12318">
            <a:solidFill>
              <a:srgbClr val="20365F"/>
            </a:solidFill>
          </a:ln>
        </p:spPr>
        <p:txBody>
          <a:bodyPr wrap="square" lIns="0" tIns="0" rIns="0" bIns="0" rtlCol="0"/>
          <a:lstStyle/>
          <a:p>
            <a:endParaRPr sz="949"/>
          </a:p>
        </p:txBody>
      </p:sp>
      <p:sp>
        <p:nvSpPr>
          <p:cNvPr id="763" name="object 763"/>
          <p:cNvSpPr/>
          <p:nvPr/>
        </p:nvSpPr>
        <p:spPr>
          <a:xfrm>
            <a:off x="1955224" y="4038868"/>
            <a:ext cx="0" cy="231277"/>
          </a:xfrm>
          <a:custGeom>
            <a:avLst/>
            <a:gdLst/>
            <a:ahLst/>
            <a:cxnLst/>
            <a:rect l="l" t="t" r="r" b="b"/>
            <a:pathLst>
              <a:path h="438784">
                <a:moveTo>
                  <a:pt x="0" y="438650"/>
                </a:moveTo>
                <a:lnTo>
                  <a:pt x="0" y="0"/>
                </a:lnTo>
                <a:lnTo>
                  <a:pt x="0" y="438650"/>
                </a:lnTo>
                <a:close/>
              </a:path>
            </a:pathLst>
          </a:custGeom>
          <a:solidFill>
            <a:srgbClr val="DBDBDB"/>
          </a:solidFill>
        </p:spPr>
        <p:txBody>
          <a:bodyPr wrap="square" lIns="0" tIns="0" rIns="0" bIns="0" rtlCol="0"/>
          <a:lstStyle/>
          <a:p>
            <a:endParaRPr sz="949"/>
          </a:p>
        </p:txBody>
      </p:sp>
      <p:sp>
        <p:nvSpPr>
          <p:cNvPr id="764" name="object 764"/>
          <p:cNvSpPr/>
          <p:nvPr/>
        </p:nvSpPr>
        <p:spPr>
          <a:xfrm>
            <a:off x="1955224" y="4386950"/>
            <a:ext cx="0" cy="58572"/>
          </a:xfrm>
          <a:custGeom>
            <a:avLst/>
            <a:gdLst/>
            <a:ahLst/>
            <a:cxnLst/>
            <a:rect l="l" t="t" r="r" b="b"/>
            <a:pathLst>
              <a:path h="111125">
                <a:moveTo>
                  <a:pt x="0" y="110874"/>
                </a:moveTo>
                <a:lnTo>
                  <a:pt x="0" y="0"/>
                </a:lnTo>
                <a:lnTo>
                  <a:pt x="0" y="110874"/>
                </a:lnTo>
                <a:close/>
              </a:path>
            </a:pathLst>
          </a:custGeom>
          <a:solidFill>
            <a:srgbClr val="DBDBDB"/>
          </a:solidFill>
        </p:spPr>
        <p:txBody>
          <a:bodyPr wrap="square" lIns="0" tIns="0" rIns="0" bIns="0" rtlCol="0"/>
          <a:lstStyle/>
          <a:p>
            <a:endParaRPr sz="949"/>
          </a:p>
        </p:txBody>
      </p:sp>
      <p:sp>
        <p:nvSpPr>
          <p:cNvPr id="765" name="object 765"/>
          <p:cNvSpPr/>
          <p:nvPr/>
        </p:nvSpPr>
        <p:spPr>
          <a:xfrm>
            <a:off x="1955224" y="4038869"/>
            <a:ext cx="879257" cy="406660"/>
          </a:xfrm>
          <a:custGeom>
            <a:avLst/>
            <a:gdLst/>
            <a:ahLst/>
            <a:cxnLst/>
            <a:rect l="l" t="t" r="r" b="b"/>
            <a:pathLst>
              <a:path w="1668145" h="771525">
                <a:moveTo>
                  <a:pt x="0" y="771261"/>
                </a:moveTo>
                <a:lnTo>
                  <a:pt x="1668140" y="771261"/>
                </a:lnTo>
                <a:lnTo>
                  <a:pt x="1668140" y="0"/>
                </a:lnTo>
                <a:lnTo>
                  <a:pt x="0" y="0"/>
                </a:lnTo>
                <a:lnTo>
                  <a:pt x="0" y="771261"/>
                </a:lnTo>
                <a:close/>
              </a:path>
            </a:pathLst>
          </a:custGeom>
          <a:ln w="12318">
            <a:solidFill>
              <a:srgbClr val="3C63AC"/>
            </a:solidFill>
          </a:ln>
        </p:spPr>
        <p:txBody>
          <a:bodyPr wrap="square" lIns="0" tIns="0" rIns="0" bIns="0" rtlCol="0"/>
          <a:lstStyle/>
          <a:p>
            <a:endParaRPr sz="949"/>
          </a:p>
        </p:txBody>
      </p:sp>
      <p:sp>
        <p:nvSpPr>
          <p:cNvPr id="766" name="object 766"/>
          <p:cNvSpPr/>
          <p:nvPr/>
        </p:nvSpPr>
        <p:spPr>
          <a:xfrm>
            <a:off x="1896783" y="4270075"/>
            <a:ext cx="996401" cy="117145"/>
          </a:xfrm>
          <a:custGeom>
            <a:avLst/>
            <a:gdLst/>
            <a:ahLst/>
            <a:cxnLst/>
            <a:rect l="l" t="t" r="r" b="b"/>
            <a:pathLst>
              <a:path w="1890395" h="222250">
                <a:moveTo>
                  <a:pt x="0" y="221736"/>
                </a:moveTo>
                <a:lnTo>
                  <a:pt x="1889864" y="221736"/>
                </a:lnTo>
                <a:lnTo>
                  <a:pt x="1889864" y="0"/>
                </a:lnTo>
                <a:lnTo>
                  <a:pt x="0" y="0"/>
                </a:lnTo>
                <a:lnTo>
                  <a:pt x="0" y="221736"/>
                </a:lnTo>
                <a:close/>
              </a:path>
            </a:pathLst>
          </a:custGeom>
          <a:ln w="12318">
            <a:solidFill>
              <a:srgbClr val="3C63AC"/>
            </a:solidFill>
          </a:ln>
        </p:spPr>
        <p:txBody>
          <a:bodyPr wrap="square" lIns="0" tIns="0" rIns="0" bIns="0" rtlCol="0"/>
          <a:lstStyle/>
          <a:p>
            <a:endParaRPr sz="949"/>
          </a:p>
        </p:txBody>
      </p:sp>
      <p:sp>
        <p:nvSpPr>
          <p:cNvPr id="767" name="object 767"/>
          <p:cNvSpPr txBox="1"/>
          <p:nvPr/>
        </p:nvSpPr>
        <p:spPr>
          <a:xfrm>
            <a:off x="1955224" y="4038868"/>
            <a:ext cx="879257" cy="294440"/>
          </a:xfrm>
          <a:prstGeom prst="rect">
            <a:avLst/>
          </a:prstGeom>
        </p:spPr>
        <p:txBody>
          <a:bodyPr vert="horz" wrap="square" lIns="0" tIns="0" rIns="0" bIns="0" rtlCol="0">
            <a:spAutoFit/>
          </a:bodyPr>
          <a:lstStyle/>
          <a:p>
            <a:pPr marL="97400" marR="111793" indent="73301">
              <a:lnSpc>
                <a:spcPct val="101200"/>
              </a:lnSpc>
            </a:pPr>
            <a:r>
              <a:rPr sz="606" spc="3" dirty="0">
                <a:latin typeface="Arial"/>
                <a:cs typeface="Arial"/>
              </a:rPr>
              <a:t>Se</a:t>
            </a:r>
            <a:r>
              <a:rPr sz="606" spc="-5" dirty="0">
                <a:latin typeface="Arial"/>
                <a:cs typeface="Arial"/>
              </a:rPr>
              <a:t>n</a:t>
            </a:r>
            <a:r>
              <a:rPr sz="606" dirty="0">
                <a:latin typeface="Arial"/>
                <a:cs typeface="Arial"/>
              </a:rPr>
              <a:t>ior </a:t>
            </a:r>
            <a:r>
              <a:rPr sz="606" spc="3" dirty="0">
                <a:latin typeface="Arial"/>
                <a:cs typeface="Arial"/>
              </a:rPr>
              <a:t>D</a:t>
            </a:r>
            <a:r>
              <a:rPr sz="606" spc="-5" dirty="0">
                <a:latin typeface="Arial"/>
                <a:cs typeface="Arial"/>
              </a:rPr>
              <a:t>i</a:t>
            </a:r>
            <a:r>
              <a:rPr sz="606" spc="3" dirty="0">
                <a:latin typeface="Arial"/>
                <a:cs typeface="Arial"/>
              </a:rPr>
              <a:t>re</a:t>
            </a:r>
            <a:r>
              <a:rPr sz="606" spc="5" dirty="0">
                <a:latin typeface="Arial"/>
                <a:cs typeface="Arial"/>
              </a:rPr>
              <a:t>c</a:t>
            </a:r>
            <a:r>
              <a:rPr sz="606" spc="-8" dirty="0">
                <a:latin typeface="Arial"/>
                <a:cs typeface="Arial"/>
              </a:rPr>
              <a:t>t</a:t>
            </a:r>
            <a:r>
              <a:rPr sz="606" spc="3" dirty="0">
                <a:latin typeface="Arial"/>
                <a:cs typeface="Arial"/>
              </a:rPr>
              <a:t>or</a:t>
            </a:r>
            <a:r>
              <a:rPr sz="606" dirty="0">
                <a:latin typeface="Arial"/>
                <a:cs typeface="Arial"/>
              </a:rPr>
              <a:t> of</a:t>
            </a:r>
            <a:r>
              <a:rPr sz="606" spc="-5" dirty="0">
                <a:latin typeface="Arial"/>
                <a:cs typeface="Arial"/>
              </a:rPr>
              <a:t> </a:t>
            </a:r>
            <a:r>
              <a:rPr sz="606" spc="8" dirty="0">
                <a:latin typeface="Arial"/>
                <a:cs typeface="Arial"/>
              </a:rPr>
              <a:t>C</a:t>
            </a:r>
            <a:r>
              <a:rPr sz="606" spc="-5" dirty="0">
                <a:latin typeface="Arial"/>
                <a:cs typeface="Arial"/>
              </a:rPr>
              <a:t>o</a:t>
            </a:r>
            <a:r>
              <a:rPr sz="606" spc="5" dirty="0">
                <a:latin typeface="Arial"/>
                <a:cs typeface="Arial"/>
              </a:rPr>
              <a:t>m</a:t>
            </a:r>
            <a:r>
              <a:rPr sz="606" spc="-3" dirty="0">
                <a:latin typeface="Arial"/>
                <a:cs typeface="Arial"/>
              </a:rPr>
              <a:t>m</a:t>
            </a:r>
            <a:r>
              <a:rPr sz="606" spc="3" dirty="0">
                <a:latin typeface="Arial"/>
                <a:cs typeface="Arial"/>
              </a:rPr>
              <a:t>un</a:t>
            </a:r>
            <a:r>
              <a:rPr sz="606" spc="-8" dirty="0">
                <a:latin typeface="Arial"/>
                <a:cs typeface="Arial"/>
              </a:rPr>
              <a:t>i</a:t>
            </a:r>
            <a:r>
              <a:rPr sz="606" spc="5" dirty="0">
                <a:latin typeface="Arial"/>
                <a:cs typeface="Arial"/>
              </a:rPr>
              <a:t>c</a:t>
            </a:r>
            <a:r>
              <a:rPr sz="606" spc="3" dirty="0">
                <a:latin typeface="Arial"/>
                <a:cs typeface="Arial"/>
              </a:rPr>
              <a:t>a</a:t>
            </a:r>
            <a:r>
              <a:rPr sz="606" spc="-8" dirty="0">
                <a:latin typeface="Arial"/>
                <a:cs typeface="Arial"/>
              </a:rPr>
              <a:t>t</a:t>
            </a:r>
            <a:r>
              <a:rPr sz="606" dirty="0">
                <a:latin typeface="Arial"/>
                <a:cs typeface="Arial"/>
              </a:rPr>
              <a:t>io</a:t>
            </a:r>
            <a:r>
              <a:rPr sz="606" spc="-5" dirty="0">
                <a:latin typeface="Arial"/>
                <a:cs typeface="Arial"/>
              </a:rPr>
              <a:t>n</a:t>
            </a:r>
            <a:r>
              <a:rPr sz="606" spc="3" dirty="0">
                <a:latin typeface="Arial"/>
                <a:cs typeface="Arial"/>
              </a:rPr>
              <a:t>s</a:t>
            </a:r>
            <a:endParaRPr sz="606">
              <a:latin typeface="Arial"/>
              <a:cs typeface="Arial"/>
            </a:endParaRPr>
          </a:p>
          <a:p>
            <a:pPr marL="160325">
              <a:spcBef>
                <a:spcPts val="100"/>
              </a:spcBef>
            </a:pPr>
            <a:r>
              <a:rPr sz="606" spc="5" dirty="0">
                <a:latin typeface="Arial"/>
                <a:cs typeface="Arial"/>
              </a:rPr>
              <a:t>J</a:t>
            </a:r>
            <a:r>
              <a:rPr sz="606" spc="-5" dirty="0">
                <a:latin typeface="Arial"/>
                <a:cs typeface="Arial"/>
              </a:rPr>
              <a:t>e</a:t>
            </a:r>
            <a:r>
              <a:rPr sz="606" spc="5" dirty="0">
                <a:latin typeface="Arial"/>
                <a:cs typeface="Arial"/>
              </a:rPr>
              <a:t>s</a:t>
            </a:r>
            <a:r>
              <a:rPr sz="606" spc="-3" dirty="0">
                <a:latin typeface="Arial"/>
                <a:cs typeface="Arial"/>
              </a:rPr>
              <a:t>s</a:t>
            </a:r>
            <a:r>
              <a:rPr sz="606" dirty="0">
                <a:latin typeface="Arial"/>
                <a:cs typeface="Arial"/>
              </a:rPr>
              <a:t>i</a:t>
            </a:r>
            <a:r>
              <a:rPr sz="606" spc="-3" dirty="0">
                <a:latin typeface="Arial"/>
                <a:cs typeface="Arial"/>
              </a:rPr>
              <a:t>c</a:t>
            </a:r>
            <a:r>
              <a:rPr sz="606" spc="3" dirty="0">
                <a:latin typeface="Arial"/>
                <a:cs typeface="Arial"/>
              </a:rPr>
              <a:t>a </a:t>
            </a:r>
            <a:r>
              <a:rPr sz="606" spc="5" dirty="0">
                <a:latin typeface="Arial"/>
                <a:cs typeface="Arial"/>
              </a:rPr>
              <a:t>L</a:t>
            </a:r>
            <a:r>
              <a:rPr sz="606" spc="-5" dirty="0">
                <a:latin typeface="Arial"/>
                <a:cs typeface="Arial"/>
              </a:rPr>
              <a:t>o</a:t>
            </a:r>
            <a:r>
              <a:rPr sz="606" spc="3" dirty="0">
                <a:latin typeface="Arial"/>
                <a:cs typeface="Arial"/>
              </a:rPr>
              <a:t>ed</a:t>
            </a:r>
            <a:r>
              <a:rPr sz="606" spc="-8" dirty="0">
                <a:latin typeface="Arial"/>
                <a:cs typeface="Arial"/>
              </a:rPr>
              <a:t>i</a:t>
            </a:r>
            <a:r>
              <a:rPr sz="606" spc="3" dirty="0">
                <a:latin typeface="Arial"/>
                <a:cs typeface="Arial"/>
              </a:rPr>
              <a:t>ng</a:t>
            </a:r>
            <a:endParaRPr sz="606">
              <a:latin typeface="Arial"/>
              <a:cs typeface="Arial"/>
            </a:endParaRPr>
          </a:p>
        </p:txBody>
      </p:sp>
      <p:sp>
        <p:nvSpPr>
          <p:cNvPr id="768" name="object 768"/>
          <p:cNvSpPr/>
          <p:nvPr/>
        </p:nvSpPr>
        <p:spPr>
          <a:xfrm>
            <a:off x="1896783" y="4270082"/>
            <a:ext cx="996401" cy="160991"/>
          </a:xfrm>
          <a:custGeom>
            <a:avLst/>
            <a:gdLst/>
            <a:ahLst/>
            <a:cxnLst/>
            <a:rect l="l" t="t" r="r" b="b"/>
            <a:pathLst>
              <a:path w="1890395" h="305434">
                <a:moveTo>
                  <a:pt x="221723" y="0"/>
                </a:moveTo>
                <a:lnTo>
                  <a:pt x="0" y="0"/>
                </a:lnTo>
                <a:lnTo>
                  <a:pt x="0" y="221723"/>
                </a:lnTo>
                <a:lnTo>
                  <a:pt x="221723" y="304872"/>
                </a:lnTo>
                <a:lnTo>
                  <a:pt x="221723" y="0"/>
                </a:lnTo>
                <a:close/>
              </a:path>
              <a:path w="1890395" h="305434">
                <a:moveTo>
                  <a:pt x="1889864" y="0"/>
                </a:moveTo>
                <a:lnTo>
                  <a:pt x="1668140" y="0"/>
                </a:lnTo>
                <a:lnTo>
                  <a:pt x="1668140" y="304872"/>
                </a:lnTo>
                <a:lnTo>
                  <a:pt x="1889864" y="221723"/>
                </a:lnTo>
                <a:lnTo>
                  <a:pt x="1889864" y="0"/>
                </a:lnTo>
                <a:close/>
              </a:path>
            </a:pathLst>
          </a:custGeom>
          <a:solidFill>
            <a:srgbClr val="C9C9C9"/>
          </a:solidFill>
        </p:spPr>
        <p:txBody>
          <a:bodyPr wrap="square" lIns="0" tIns="0" rIns="0" bIns="0" rtlCol="0"/>
          <a:lstStyle/>
          <a:p>
            <a:endParaRPr sz="949"/>
          </a:p>
        </p:txBody>
      </p:sp>
      <p:sp>
        <p:nvSpPr>
          <p:cNvPr id="769" name="object 769"/>
          <p:cNvSpPr/>
          <p:nvPr/>
        </p:nvSpPr>
        <p:spPr>
          <a:xfrm>
            <a:off x="1896783" y="4270082"/>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12318">
            <a:solidFill>
              <a:srgbClr val="20365F"/>
            </a:solidFill>
          </a:ln>
        </p:spPr>
        <p:txBody>
          <a:bodyPr wrap="square" lIns="0" tIns="0" rIns="0" bIns="0" rtlCol="0"/>
          <a:lstStyle/>
          <a:p>
            <a:endParaRPr sz="949"/>
          </a:p>
        </p:txBody>
      </p:sp>
      <p:sp>
        <p:nvSpPr>
          <p:cNvPr id="770" name="object 770"/>
          <p:cNvSpPr/>
          <p:nvPr/>
        </p:nvSpPr>
        <p:spPr>
          <a:xfrm>
            <a:off x="2776037" y="4270082"/>
            <a:ext cx="117145" cy="160991"/>
          </a:xfrm>
          <a:custGeom>
            <a:avLst/>
            <a:gdLst/>
            <a:ahLst/>
            <a:cxnLst/>
            <a:rect l="l" t="t" r="r" b="b"/>
            <a:pathLst>
              <a:path w="222250" h="305434">
                <a:moveTo>
                  <a:pt x="0" y="0"/>
                </a:moveTo>
                <a:lnTo>
                  <a:pt x="221723" y="0"/>
                </a:lnTo>
                <a:lnTo>
                  <a:pt x="221723" y="221723"/>
                </a:lnTo>
                <a:lnTo>
                  <a:pt x="0" y="304872"/>
                </a:lnTo>
                <a:lnTo>
                  <a:pt x="0" y="0"/>
                </a:lnTo>
                <a:close/>
              </a:path>
            </a:pathLst>
          </a:custGeom>
          <a:ln w="12318">
            <a:solidFill>
              <a:srgbClr val="20365F"/>
            </a:solidFill>
          </a:ln>
        </p:spPr>
        <p:txBody>
          <a:bodyPr wrap="square" lIns="0" tIns="0" rIns="0" bIns="0" rtlCol="0"/>
          <a:lstStyle/>
          <a:p>
            <a:endParaRPr sz="949"/>
          </a:p>
        </p:txBody>
      </p:sp>
      <p:sp>
        <p:nvSpPr>
          <p:cNvPr id="771" name="object 771"/>
          <p:cNvSpPr/>
          <p:nvPr/>
        </p:nvSpPr>
        <p:spPr>
          <a:xfrm>
            <a:off x="1955224" y="4038868"/>
            <a:ext cx="879257" cy="231277"/>
          </a:xfrm>
          <a:custGeom>
            <a:avLst/>
            <a:gdLst/>
            <a:ahLst/>
            <a:cxnLst/>
            <a:rect l="l" t="t" r="r" b="b"/>
            <a:pathLst>
              <a:path w="1668145" h="438784">
                <a:moveTo>
                  <a:pt x="0" y="438650"/>
                </a:moveTo>
                <a:lnTo>
                  <a:pt x="1668140" y="438650"/>
                </a:lnTo>
                <a:lnTo>
                  <a:pt x="1668140" y="0"/>
                </a:lnTo>
                <a:lnTo>
                  <a:pt x="0" y="0"/>
                </a:lnTo>
                <a:lnTo>
                  <a:pt x="0" y="438650"/>
                </a:lnTo>
                <a:close/>
              </a:path>
            </a:pathLst>
          </a:custGeom>
          <a:solidFill>
            <a:srgbClr val="DBDBDB"/>
          </a:solidFill>
        </p:spPr>
        <p:txBody>
          <a:bodyPr wrap="square" lIns="0" tIns="0" rIns="0" bIns="0" rtlCol="0"/>
          <a:lstStyle/>
          <a:p>
            <a:endParaRPr sz="949"/>
          </a:p>
        </p:txBody>
      </p:sp>
      <p:sp>
        <p:nvSpPr>
          <p:cNvPr id="772" name="object 772"/>
          <p:cNvSpPr/>
          <p:nvPr/>
        </p:nvSpPr>
        <p:spPr>
          <a:xfrm>
            <a:off x="1955224" y="4386950"/>
            <a:ext cx="879257" cy="58572"/>
          </a:xfrm>
          <a:custGeom>
            <a:avLst/>
            <a:gdLst/>
            <a:ahLst/>
            <a:cxnLst/>
            <a:rect l="l" t="t" r="r" b="b"/>
            <a:pathLst>
              <a:path w="1668145" h="111125">
                <a:moveTo>
                  <a:pt x="0" y="110874"/>
                </a:moveTo>
                <a:lnTo>
                  <a:pt x="1668140" y="110874"/>
                </a:lnTo>
                <a:lnTo>
                  <a:pt x="1668140" y="0"/>
                </a:lnTo>
                <a:lnTo>
                  <a:pt x="0" y="0"/>
                </a:lnTo>
                <a:lnTo>
                  <a:pt x="0" y="110874"/>
                </a:lnTo>
                <a:close/>
              </a:path>
            </a:pathLst>
          </a:custGeom>
          <a:solidFill>
            <a:srgbClr val="DBDBDB"/>
          </a:solidFill>
        </p:spPr>
        <p:txBody>
          <a:bodyPr wrap="square" lIns="0" tIns="0" rIns="0" bIns="0" rtlCol="0"/>
          <a:lstStyle/>
          <a:p>
            <a:endParaRPr sz="949"/>
          </a:p>
        </p:txBody>
      </p:sp>
      <p:sp>
        <p:nvSpPr>
          <p:cNvPr id="773" name="object 773"/>
          <p:cNvSpPr/>
          <p:nvPr/>
        </p:nvSpPr>
        <p:spPr>
          <a:xfrm>
            <a:off x="1955224" y="4038869"/>
            <a:ext cx="879257" cy="406660"/>
          </a:xfrm>
          <a:custGeom>
            <a:avLst/>
            <a:gdLst/>
            <a:ahLst/>
            <a:cxnLst/>
            <a:rect l="l" t="t" r="r" b="b"/>
            <a:pathLst>
              <a:path w="1668145" h="771525">
                <a:moveTo>
                  <a:pt x="0" y="771261"/>
                </a:moveTo>
                <a:lnTo>
                  <a:pt x="1668140" y="771261"/>
                </a:lnTo>
                <a:lnTo>
                  <a:pt x="1668140" y="0"/>
                </a:lnTo>
                <a:lnTo>
                  <a:pt x="0" y="0"/>
                </a:lnTo>
                <a:lnTo>
                  <a:pt x="0" y="771261"/>
                </a:lnTo>
                <a:close/>
              </a:path>
            </a:pathLst>
          </a:custGeom>
          <a:ln w="12318">
            <a:solidFill>
              <a:srgbClr val="3C63AC"/>
            </a:solidFill>
          </a:ln>
        </p:spPr>
        <p:txBody>
          <a:bodyPr wrap="square" lIns="0" tIns="0" rIns="0" bIns="0" rtlCol="0"/>
          <a:lstStyle/>
          <a:p>
            <a:endParaRPr sz="949"/>
          </a:p>
        </p:txBody>
      </p:sp>
      <p:sp>
        <p:nvSpPr>
          <p:cNvPr id="774" name="object 774"/>
          <p:cNvSpPr/>
          <p:nvPr/>
        </p:nvSpPr>
        <p:spPr>
          <a:xfrm>
            <a:off x="1896783" y="4270075"/>
            <a:ext cx="996401" cy="117145"/>
          </a:xfrm>
          <a:custGeom>
            <a:avLst/>
            <a:gdLst/>
            <a:ahLst/>
            <a:cxnLst/>
            <a:rect l="l" t="t" r="r" b="b"/>
            <a:pathLst>
              <a:path w="1890395" h="222250">
                <a:moveTo>
                  <a:pt x="0" y="221736"/>
                </a:moveTo>
                <a:lnTo>
                  <a:pt x="1889864" y="221736"/>
                </a:lnTo>
                <a:lnTo>
                  <a:pt x="1889864" y="0"/>
                </a:lnTo>
                <a:lnTo>
                  <a:pt x="0" y="0"/>
                </a:lnTo>
                <a:lnTo>
                  <a:pt x="0" y="221736"/>
                </a:lnTo>
                <a:close/>
              </a:path>
            </a:pathLst>
          </a:custGeom>
          <a:solidFill>
            <a:srgbClr val="FFFFFF"/>
          </a:solidFill>
        </p:spPr>
        <p:txBody>
          <a:bodyPr wrap="square" lIns="0" tIns="0" rIns="0" bIns="0" rtlCol="0"/>
          <a:lstStyle/>
          <a:p>
            <a:endParaRPr sz="949"/>
          </a:p>
        </p:txBody>
      </p:sp>
      <p:sp>
        <p:nvSpPr>
          <p:cNvPr id="775" name="object 775"/>
          <p:cNvSpPr/>
          <p:nvPr/>
        </p:nvSpPr>
        <p:spPr>
          <a:xfrm>
            <a:off x="1896783" y="4270075"/>
            <a:ext cx="996401" cy="117145"/>
          </a:xfrm>
          <a:custGeom>
            <a:avLst/>
            <a:gdLst/>
            <a:ahLst/>
            <a:cxnLst/>
            <a:rect l="l" t="t" r="r" b="b"/>
            <a:pathLst>
              <a:path w="1890395" h="222250">
                <a:moveTo>
                  <a:pt x="0" y="221736"/>
                </a:moveTo>
                <a:lnTo>
                  <a:pt x="1889864" y="221736"/>
                </a:lnTo>
                <a:lnTo>
                  <a:pt x="1889864" y="0"/>
                </a:lnTo>
                <a:lnTo>
                  <a:pt x="0" y="0"/>
                </a:lnTo>
                <a:lnTo>
                  <a:pt x="0" y="221736"/>
                </a:lnTo>
                <a:close/>
              </a:path>
            </a:pathLst>
          </a:custGeom>
          <a:ln w="12318">
            <a:solidFill>
              <a:srgbClr val="3C63AC"/>
            </a:solidFill>
          </a:ln>
        </p:spPr>
        <p:txBody>
          <a:bodyPr wrap="square" lIns="0" tIns="0" rIns="0" bIns="0" rtlCol="0"/>
          <a:lstStyle/>
          <a:p>
            <a:endParaRPr sz="949"/>
          </a:p>
        </p:txBody>
      </p:sp>
      <p:sp>
        <p:nvSpPr>
          <p:cNvPr id="776" name="object 776"/>
          <p:cNvSpPr txBox="1"/>
          <p:nvPr/>
        </p:nvSpPr>
        <p:spPr>
          <a:xfrm>
            <a:off x="2108892" y="4282683"/>
            <a:ext cx="571667" cy="93231"/>
          </a:xfrm>
          <a:prstGeom prst="rect">
            <a:avLst/>
          </a:prstGeom>
        </p:spPr>
        <p:txBody>
          <a:bodyPr vert="horz" wrap="square" lIns="0" tIns="0" rIns="0" bIns="0" rtlCol="0">
            <a:spAutoFit/>
          </a:bodyPr>
          <a:lstStyle/>
          <a:p>
            <a:pPr marL="6694"/>
            <a:r>
              <a:rPr sz="606" spc="5" dirty="0">
                <a:latin typeface="Arial"/>
                <a:cs typeface="Arial"/>
              </a:rPr>
              <a:t>J</a:t>
            </a:r>
            <a:r>
              <a:rPr sz="606" spc="-5" dirty="0">
                <a:latin typeface="Arial"/>
                <a:cs typeface="Arial"/>
              </a:rPr>
              <a:t>e</a:t>
            </a:r>
            <a:r>
              <a:rPr sz="606" spc="5" dirty="0">
                <a:latin typeface="Arial"/>
                <a:cs typeface="Arial"/>
              </a:rPr>
              <a:t>s</a:t>
            </a:r>
            <a:r>
              <a:rPr sz="606" spc="-3" dirty="0">
                <a:latin typeface="Arial"/>
                <a:cs typeface="Arial"/>
              </a:rPr>
              <a:t>s</a:t>
            </a:r>
            <a:r>
              <a:rPr sz="606" dirty="0">
                <a:latin typeface="Arial"/>
                <a:cs typeface="Arial"/>
              </a:rPr>
              <a:t>i</a:t>
            </a:r>
            <a:r>
              <a:rPr sz="606" spc="-3" dirty="0">
                <a:latin typeface="Arial"/>
                <a:cs typeface="Arial"/>
              </a:rPr>
              <a:t>c</a:t>
            </a:r>
            <a:r>
              <a:rPr sz="606" spc="3" dirty="0">
                <a:latin typeface="Arial"/>
                <a:cs typeface="Arial"/>
              </a:rPr>
              <a:t>a </a:t>
            </a:r>
            <a:r>
              <a:rPr sz="606" spc="5" dirty="0">
                <a:latin typeface="Arial"/>
                <a:cs typeface="Arial"/>
              </a:rPr>
              <a:t>L</a:t>
            </a:r>
            <a:r>
              <a:rPr sz="606" spc="-5" dirty="0">
                <a:latin typeface="Arial"/>
                <a:cs typeface="Arial"/>
              </a:rPr>
              <a:t>o</a:t>
            </a:r>
            <a:r>
              <a:rPr sz="606" spc="3" dirty="0">
                <a:latin typeface="Arial"/>
                <a:cs typeface="Arial"/>
              </a:rPr>
              <a:t>ed</a:t>
            </a:r>
            <a:r>
              <a:rPr sz="606" spc="-8" dirty="0">
                <a:latin typeface="Arial"/>
                <a:cs typeface="Arial"/>
              </a:rPr>
              <a:t>i</a:t>
            </a:r>
            <a:r>
              <a:rPr sz="606" spc="3" dirty="0">
                <a:latin typeface="Arial"/>
                <a:cs typeface="Arial"/>
              </a:rPr>
              <a:t>ng</a:t>
            </a:r>
            <a:endParaRPr sz="606">
              <a:latin typeface="Arial"/>
              <a:cs typeface="Arial"/>
            </a:endParaRPr>
          </a:p>
        </p:txBody>
      </p:sp>
      <p:sp>
        <p:nvSpPr>
          <p:cNvPr id="777" name="object 777"/>
          <p:cNvSpPr txBox="1"/>
          <p:nvPr/>
        </p:nvSpPr>
        <p:spPr>
          <a:xfrm>
            <a:off x="2046184" y="4084008"/>
            <a:ext cx="679441" cy="182550"/>
          </a:xfrm>
          <a:prstGeom prst="rect">
            <a:avLst/>
          </a:prstGeom>
        </p:spPr>
        <p:txBody>
          <a:bodyPr vert="horz" wrap="square" lIns="0" tIns="0" rIns="0" bIns="0" rtlCol="0">
            <a:spAutoFit/>
          </a:bodyPr>
          <a:lstStyle/>
          <a:p>
            <a:pPr marL="6694" marR="2678" indent="73301">
              <a:lnSpc>
                <a:spcPct val="101200"/>
              </a:lnSpc>
            </a:pPr>
            <a:r>
              <a:rPr sz="606" spc="3" dirty="0">
                <a:latin typeface="Arial"/>
                <a:cs typeface="Arial"/>
              </a:rPr>
              <a:t>Se</a:t>
            </a:r>
            <a:r>
              <a:rPr sz="606" spc="-5" dirty="0">
                <a:latin typeface="Arial"/>
                <a:cs typeface="Arial"/>
              </a:rPr>
              <a:t>n</a:t>
            </a:r>
            <a:r>
              <a:rPr sz="606" dirty="0">
                <a:latin typeface="Arial"/>
                <a:cs typeface="Arial"/>
              </a:rPr>
              <a:t>ior </a:t>
            </a:r>
            <a:r>
              <a:rPr sz="606" spc="3" dirty="0">
                <a:latin typeface="Arial"/>
                <a:cs typeface="Arial"/>
              </a:rPr>
              <a:t>D</a:t>
            </a:r>
            <a:r>
              <a:rPr sz="606" spc="-5" dirty="0">
                <a:latin typeface="Arial"/>
                <a:cs typeface="Arial"/>
              </a:rPr>
              <a:t>i</a:t>
            </a:r>
            <a:r>
              <a:rPr sz="606" spc="3" dirty="0">
                <a:latin typeface="Arial"/>
                <a:cs typeface="Arial"/>
              </a:rPr>
              <a:t>re</a:t>
            </a:r>
            <a:r>
              <a:rPr sz="606" spc="5" dirty="0">
                <a:latin typeface="Arial"/>
                <a:cs typeface="Arial"/>
              </a:rPr>
              <a:t>c</a:t>
            </a:r>
            <a:r>
              <a:rPr sz="606" spc="-8" dirty="0">
                <a:latin typeface="Arial"/>
                <a:cs typeface="Arial"/>
              </a:rPr>
              <a:t>t</a:t>
            </a:r>
            <a:r>
              <a:rPr sz="606" spc="3" dirty="0">
                <a:latin typeface="Arial"/>
                <a:cs typeface="Arial"/>
              </a:rPr>
              <a:t>or</a:t>
            </a:r>
            <a:r>
              <a:rPr sz="606" dirty="0">
                <a:latin typeface="Arial"/>
                <a:cs typeface="Arial"/>
              </a:rPr>
              <a:t> of</a:t>
            </a:r>
            <a:r>
              <a:rPr sz="606" spc="-5" dirty="0">
                <a:latin typeface="Arial"/>
                <a:cs typeface="Arial"/>
              </a:rPr>
              <a:t> </a:t>
            </a:r>
            <a:r>
              <a:rPr sz="606" spc="8" dirty="0">
                <a:latin typeface="Arial"/>
                <a:cs typeface="Arial"/>
              </a:rPr>
              <a:t>C</a:t>
            </a:r>
            <a:r>
              <a:rPr sz="606" spc="-5" dirty="0">
                <a:latin typeface="Arial"/>
                <a:cs typeface="Arial"/>
              </a:rPr>
              <a:t>o</a:t>
            </a:r>
            <a:r>
              <a:rPr sz="606" spc="5" dirty="0">
                <a:latin typeface="Arial"/>
                <a:cs typeface="Arial"/>
              </a:rPr>
              <a:t>m</a:t>
            </a:r>
            <a:r>
              <a:rPr sz="606" spc="-3" dirty="0">
                <a:latin typeface="Arial"/>
                <a:cs typeface="Arial"/>
              </a:rPr>
              <a:t>m</a:t>
            </a:r>
            <a:r>
              <a:rPr sz="606" spc="3" dirty="0">
                <a:latin typeface="Arial"/>
                <a:cs typeface="Arial"/>
              </a:rPr>
              <a:t>un</a:t>
            </a:r>
            <a:r>
              <a:rPr sz="606" spc="-8" dirty="0">
                <a:latin typeface="Arial"/>
                <a:cs typeface="Arial"/>
              </a:rPr>
              <a:t>i</a:t>
            </a:r>
            <a:r>
              <a:rPr sz="606" spc="5" dirty="0">
                <a:latin typeface="Arial"/>
                <a:cs typeface="Arial"/>
              </a:rPr>
              <a:t>c</a:t>
            </a:r>
            <a:r>
              <a:rPr sz="606" spc="3" dirty="0">
                <a:latin typeface="Arial"/>
                <a:cs typeface="Arial"/>
              </a:rPr>
              <a:t>a</a:t>
            </a:r>
            <a:r>
              <a:rPr sz="606" spc="-8" dirty="0">
                <a:latin typeface="Arial"/>
                <a:cs typeface="Arial"/>
              </a:rPr>
              <a:t>t</a:t>
            </a:r>
            <a:r>
              <a:rPr sz="606" dirty="0">
                <a:latin typeface="Arial"/>
                <a:cs typeface="Arial"/>
              </a:rPr>
              <a:t>io</a:t>
            </a:r>
            <a:r>
              <a:rPr sz="606" spc="-5" dirty="0">
                <a:latin typeface="Arial"/>
                <a:cs typeface="Arial"/>
              </a:rPr>
              <a:t>n</a:t>
            </a:r>
            <a:r>
              <a:rPr sz="606" spc="3" dirty="0">
                <a:latin typeface="Arial"/>
                <a:cs typeface="Arial"/>
              </a:rPr>
              <a:t>s</a:t>
            </a:r>
            <a:endParaRPr sz="606">
              <a:latin typeface="Arial"/>
              <a:cs typeface="Arial"/>
            </a:endParaRPr>
          </a:p>
        </p:txBody>
      </p:sp>
      <p:sp>
        <p:nvSpPr>
          <p:cNvPr id="778" name="object 778"/>
          <p:cNvSpPr/>
          <p:nvPr/>
        </p:nvSpPr>
        <p:spPr>
          <a:xfrm>
            <a:off x="7031548" y="6053455"/>
            <a:ext cx="1129947" cy="160991"/>
          </a:xfrm>
          <a:custGeom>
            <a:avLst/>
            <a:gdLst/>
            <a:ahLst/>
            <a:cxnLst/>
            <a:rect l="l" t="t" r="r" b="b"/>
            <a:pathLst>
              <a:path w="2143759" h="305434">
                <a:moveTo>
                  <a:pt x="221749" y="0"/>
                </a:moveTo>
                <a:lnTo>
                  <a:pt x="0" y="0"/>
                </a:lnTo>
                <a:lnTo>
                  <a:pt x="0" y="221749"/>
                </a:lnTo>
                <a:lnTo>
                  <a:pt x="221749" y="304899"/>
                </a:lnTo>
                <a:lnTo>
                  <a:pt x="221749" y="0"/>
                </a:lnTo>
                <a:close/>
              </a:path>
              <a:path w="2143759" h="305434">
                <a:moveTo>
                  <a:pt x="2143464" y="0"/>
                </a:moveTo>
                <a:lnTo>
                  <a:pt x="1921715" y="0"/>
                </a:lnTo>
                <a:lnTo>
                  <a:pt x="1921715" y="304899"/>
                </a:lnTo>
                <a:lnTo>
                  <a:pt x="2143464" y="221749"/>
                </a:lnTo>
                <a:lnTo>
                  <a:pt x="2143464" y="0"/>
                </a:lnTo>
                <a:close/>
              </a:path>
            </a:pathLst>
          </a:custGeom>
          <a:solidFill>
            <a:srgbClr val="C9C9C9"/>
          </a:solidFill>
        </p:spPr>
        <p:txBody>
          <a:bodyPr wrap="square" lIns="0" tIns="0" rIns="0" bIns="0" rtlCol="0"/>
          <a:lstStyle/>
          <a:p>
            <a:endParaRPr sz="949"/>
          </a:p>
        </p:txBody>
      </p:sp>
      <p:sp>
        <p:nvSpPr>
          <p:cNvPr id="779" name="object 779"/>
          <p:cNvSpPr/>
          <p:nvPr/>
        </p:nvSpPr>
        <p:spPr>
          <a:xfrm>
            <a:off x="7031548" y="6053455"/>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780" name="object 780"/>
          <p:cNvSpPr/>
          <p:nvPr/>
        </p:nvSpPr>
        <p:spPr>
          <a:xfrm>
            <a:off x="8044458" y="6053455"/>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781" name="object 781"/>
          <p:cNvSpPr/>
          <p:nvPr/>
        </p:nvSpPr>
        <p:spPr>
          <a:xfrm>
            <a:off x="7089988" y="5683363"/>
            <a:ext cx="0" cy="370178"/>
          </a:xfrm>
          <a:custGeom>
            <a:avLst/>
            <a:gdLst/>
            <a:ahLst/>
            <a:cxnLst/>
            <a:rect l="l" t="t" r="r" b="b"/>
            <a:pathLst>
              <a:path h="702309">
                <a:moveTo>
                  <a:pt x="0" y="702158"/>
                </a:moveTo>
                <a:lnTo>
                  <a:pt x="0" y="0"/>
                </a:lnTo>
                <a:lnTo>
                  <a:pt x="0" y="702158"/>
                </a:lnTo>
                <a:close/>
              </a:path>
            </a:pathLst>
          </a:custGeom>
          <a:solidFill>
            <a:srgbClr val="BEBEBE"/>
          </a:solidFill>
        </p:spPr>
        <p:txBody>
          <a:bodyPr wrap="square" lIns="0" tIns="0" rIns="0" bIns="0" rtlCol="0"/>
          <a:lstStyle/>
          <a:p>
            <a:endParaRPr sz="949"/>
          </a:p>
        </p:txBody>
      </p:sp>
      <p:sp>
        <p:nvSpPr>
          <p:cNvPr id="782" name="object 782"/>
          <p:cNvSpPr/>
          <p:nvPr/>
        </p:nvSpPr>
        <p:spPr>
          <a:xfrm>
            <a:off x="7089989" y="5683363"/>
            <a:ext cx="1013136" cy="545561"/>
          </a:xfrm>
          <a:custGeom>
            <a:avLst/>
            <a:gdLst/>
            <a:ahLst/>
            <a:cxnLst/>
            <a:rect l="l" t="t" r="r" b="b"/>
            <a:pathLst>
              <a:path w="1922144" h="1035050">
                <a:moveTo>
                  <a:pt x="0" y="1034769"/>
                </a:moveTo>
                <a:lnTo>
                  <a:pt x="1921715" y="1034769"/>
                </a:lnTo>
                <a:lnTo>
                  <a:pt x="1921715" y="0"/>
                </a:lnTo>
                <a:lnTo>
                  <a:pt x="0" y="0"/>
                </a:lnTo>
                <a:lnTo>
                  <a:pt x="0" y="1034769"/>
                </a:lnTo>
                <a:close/>
              </a:path>
            </a:pathLst>
          </a:custGeom>
          <a:ln w="4106">
            <a:solidFill>
              <a:srgbClr val="C7C7C7"/>
            </a:solidFill>
          </a:ln>
        </p:spPr>
        <p:txBody>
          <a:bodyPr wrap="square" lIns="0" tIns="0" rIns="0" bIns="0" rtlCol="0"/>
          <a:lstStyle/>
          <a:p>
            <a:endParaRPr sz="949"/>
          </a:p>
        </p:txBody>
      </p:sp>
      <p:sp>
        <p:nvSpPr>
          <p:cNvPr id="783" name="object 783"/>
          <p:cNvSpPr/>
          <p:nvPr/>
        </p:nvSpPr>
        <p:spPr>
          <a:xfrm>
            <a:off x="7031548" y="6053462"/>
            <a:ext cx="1129947" cy="117145"/>
          </a:xfrm>
          <a:custGeom>
            <a:avLst/>
            <a:gdLst/>
            <a:ahLst/>
            <a:cxnLst/>
            <a:rect l="l" t="t" r="r" b="b"/>
            <a:pathLst>
              <a:path w="2143759" h="222250">
                <a:moveTo>
                  <a:pt x="0" y="221736"/>
                </a:moveTo>
                <a:lnTo>
                  <a:pt x="2143464" y="221736"/>
                </a:lnTo>
                <a:lnTo>
                  <a:pt x="2143464" y="0"/>
                </a:lnTo>
                <a:lnTo>
                  <a:pt x="0" y="0"/>
                </a:lnTo>
                <a:lnTo>
                  <a:pt x="0" y="221736"/>
                </a:lnTo>
                <a:close/>
              </a:path>
            </a:pathLst>
          </a:custGeom>
          <a:ln w="4106">
            <a:solidFill>
              <a:srgbClr val="4671C4"/>
            </a:solidFill>
          </a:ln>
        </p:spPr>
        <p:txBody>
          <a:bodyPr wrap="square" lIns="0" tIns="0" rIns="0" bIns="0" rtlCol="0"/>
          <a:lstStyle/>
          <a:p>
            <a:endParaRPr sz="949"/>
          </a:p>
        </p:txBody>
      </p:sp>
      <p:sp>
        <p:nvSpPr>
          <p:cNvPr id="784" name="object 784"/>
          <p:cNvSpPr/>
          <p:nvPr/>
        </p:nvSpPr>
        <p:spPr>
          <a:xfrm>
            <a:off x="7031548" y="6053455"/>
            <a:ext cx="1129947" cy="160991"/>
          </a:xfrm>
          <a:custGeom>
            <a:avLst/>
            <a:gdLst/>
            <a:ahLst/>
            <a:cxnLst/>
            <a:rect l="l" t="t" r="r" b="b"/>
            <a:pathLst>
              <a:path w="2143759" h="305434">
                <a:moveTo>
                  <a:pt x="221749" y="0"/>
                </a:moveTo>
                <a:lnTo>
                  <a:pt x="0" y="0"/>
                </a:lnTo>
                <a:lnTo>
                  <a:pt x="0" y="221749"/>
                </a:lnTo>
                <a:lnTo>
                  <a:pt x="221749" y="304899"/>
                </a:lnTo>
                <a:lnTo>
                  <a:pt x="221749" y="0"/>
                </a:lnTo>
                <a:close/>
              </a:path>
              <a:path w="2143759" h="305434">
                <a:moveTo>
                  <a:pt x="2143464" y="0"/>
                </a:moveTo>
                <a:lnTo>
                  <a:pt x="1921715" y="0"/>
                </a:lnTo>
                <a:lnTo>
                  <a:pt x="1921715" y="304899"/>
                </a:lnTo>
                <a:lnTo>
                  <a:pt x="2143464" y="221749"/>
                </a:lnTo>
                <a:lnTo>
                  <a:pt x="2143464" y="0"/>
                </a:lnTo>
                <a:close/>
              </a:path>
            </a:pathLst>
          </a:custGeom>
          <a:solidFill>
            <a:srgbClr val="C9C9C9"/>
          </a:solidFill>
        </p:spPr>
        <p:txBody>
          <a:bodyPr wrap="square" lIns="0" tIns="0" rIns="0" bIns="0" rtlCol="0"/>
          <a:lstStyle/>
          <a:p>
            <a:endParaRPr sz="949"/>
          </a:p>
        </p:txBody>
      </p:sp>
      <p:sp>
        <p:nvSpPr>
          <p:cNvPr id="785" name="object 785"/>
          <p:cNvSpPr/>
          <p:nvPr/>
        </p:nvSpPr>
        <p:spPr>
          <a:xfrm>
            <a:off x="7031548" y="6053455"/>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786" name="object 786"/>
          <p:cNvSpPr/>
          <p:nvPr/>
        </p:nvSpPr>
        <p:spPr>
          <a:xfrm>
            <a:off x="8044458" y="6053455"/>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787" name="object 787"/>
          <p:cNvSpPr/>
          <p:nvPr/>
        </p:nvSpPr>
        <p:spPr>
          <a:xfrm>
            <a:off x="7089988" y="5683363"/>
            <a:ext cx="0" cy="370178"/>
          </a:xfrm>
          <a:custGeom>
            <a:avLst/>
            <a:gdLst/>
            <a:ahLst/>
            <a:cxnLst/>
            <a:rect l="l" t="t" r="r" b="b"/>
            <a:pathLst>
              <a:path h="702309">
                <a:moveTo>
                  <a:pt x="0" y="702158"/>
                </a:moveTo>
                <a:lnTo>
                  <a:pt x="0" y="0"/>
                </a:lnTo>
                <a:lnTo>
                  <a:pt x="0" y="702158"/>
                </a:lnTo>
                <a:close/>
              </a:path>
            </a:pathLst>
          </a:custGeom>
          <a:solidFill>
            <a:srgbClr val="BEBEBE"/>
          </a:solidFill>
        </p:spPr>
        <p:txBody>
          <a:bodyPr wrap="square" lIns="0" tIns="0" rIns="0" bIns="0" rtlCol="0"/>
          <a:lstStyle/>
          <a:p>
            <a:endParaRPr sz="949"/>
          </a:p>
        </p:txBody>
      </p:sp>
      <p:sp>
        <p:nvSpPr>
          <p:cNvPr id="788" name="object 788"/>
          <p:cNvSpPr/>
          <p:nvPr/>
        </p:nvSpPr>
        <p:spPr>
          <a:xfrm>
            <a:off x="7089989" y="5683363"/>
            <a:ext cx="1013136" cy="545561"/>
          </a:xfrm>
          <a:custGeom>
            <a:avLst/>
            <a:gdLst/>
            <a:ahLst/>
            <a:cxnLst/>
            <a:rect l="l" t="t" r="r" b="b"/>
            <a:pathLst>
              <a:path w="1922144" h="1035050">
                <a:moveTo>
                  <a:pt x="0" y="1034769"/>
                </a:moveTo>
                <a:lnTo>
                  <a:pt x="1921715" y="1034769"/>
                </a:lnTo>
                <a:lnTo>
                  <a:pt x="1921715" y="0"/>
                </a:lnTo>
                <a:lnTo>
                  <a:pt x="0" y="0"/>
                </a:lnTo>
                <a:lnTo>
                  <a:pt x="0" y="1034769"/>
                </a:lnTo>
                <a:close/>
              </a:path>
            </a:pathLst>
          </a:custGeom>
          <a:ln w="4106">
            <a:solidFill>
              <a:srgbClr val="C7C7C7"/>
            </a:solidFill>
          </a:ln>
        </p:spPr>
        <p:txBody>
          <a:bodyPr wrap="square" lIns="0" tIns="0" rIns="0" bIns="0" rtlCol="0"/>
          <a:lstStyle/>
          <a:p>
            <a:endParaRPr sz="949"/>
          </a:p>
        </p:txBody>
      </p:sp>
      <p:sp>
        <p:nvSpPr>
          <p:cNvPr id="789" name="object 789"/>
          <p:cNvSpPr/>
          <p:nvPr/>
        </p:nvSpPr>
        <p:spPr>
          <a:xfrm>
            <a:off x="7031548" y="6053462"/>
            <a:ext cx="1129947" cy="117145"/>
          </a:xfrm>
          <a:custGeom>
            <a:avLst/>
            <a:gdLst/>
            <a:ahLst/>
            <a:cxnLst/>
            <a:rect l="l" t="t" r="r" b="b"/>
            <a:pathLst>
              <a:path w="2143759" h="222250">
                <a:moveTo>
                  <a:pt x="0" y="221736"/>
                </a:moveTo>
                <a:lnTo>
                  <a:pt x="2143464" y="221736"/>
                </a:lnTo>
                <a:lnTo>
                  <a:pt x="2143464" y="0"/>
                </a:lnTo>
                <a:lnTo>
                  <a:pt x="0" y="0"/>
                </a:lnTo>
                <a:lnTo>
                  <a:pt x="0" y="221736"/>
                </a:lnTo>
                <a:close/>
              </a:path>
            </a:pathLst>
          </a:custGeom>
          <a:ln w="4106">
            <a:solidFill>
              <a:srgbClr val="4671C4"/>
            </a:solidFill>
          </a:ln>
        </p:spPr>
        <p:txBody>
          <a:bodyPr wrap="square" lIns="0" tIns="0" rIns="0" bIns="0" rtlCol="0"/>
          <a:lstStyle/>
          <a:p>
            <a:endParaRPr sz="949"/>
          </a:p>
        </p:txBody>
      </p:sp>
      <p:sp>
        <p:nvSpPr>
          <p:cNvPr id="790" name="object 790"/>
          <p:cNvSpPr txBox="1"/>
          <p:nvPr/>
        </p:nvSpPr>
        <p:spPr>
          <a:xfrm>
            <a:off x="7089989" y="5683363"/>
            <a:ext cx="1013136" cy="294568"/>
          </a:xfrm>
          <a:prstGeom prst="rect">
            <a:avLst/>
          </a:prstGeom>
        </p:spPr>
        <p:txBody>
          <a:bodyPr vert="horz" wrap="square" lIns="0" tIns="0" rIns="0" bIns="0" rtlCol="0">
            <a:spAutoFit/>
          </a:bodyPr>
          <a:lstStyle/>
          <a:p>
            <a:pPr marL="136561" marR="149280" algn="ctr">
              <a:lnSpc>
                <a:spcPct val="107600"/>
              </a:lnSpc>
            </a:pPr>
            <a:r>
              <a:rPr sz="606" spc="3" dirty="0">
                <a:latin typeface="Arial"/>
                <a:cs typeface="Arial"/>
              </a:rPr>
              <a:t>Ci</a:t>
            </a:r>
            <a:r>
              <a:rPr sz="606" dirty="0">
                <a:latin typeface="Arial"/>
                <a:cs typeface="Arial"/>
              </a:rPr>
              <a:t>vil</a:t>
            </a:r>
            <a:r>
              <a:rPr sz="606" spc="-3" dirty="0">
                <a:latin typeface="Arial"/>
                <a:cs typeface="Arial"/>
              </a:rPr>
              <a:t> </a:t>
            </a:r>
            <a:r>
              <a:rPr sz="606" spc="8" dirty="0">
                <a:latin typeface="Arial"/>
                <a:cs typeface="Arial"/>
              </a:rPr>
              <a:t>R</a:t>
            </a:r>
            <a:r>
              <a:rPr sz="606" spc="-8" dirty="0">
                <a:latin typeface="Arial"/>
                <a:cs typeface="Arial"/>
              </a:rPr>
              <a:t>i</a:t>
            </a:r>
            <a:r>
              <a:rPr sz="606" spc="3" dirty="0">
                <a:latin typeface="Arial"/>
                <a:cs typeface="Arial"/>
              </a:rPr>
              <a:t>ghts</a:t>
            </a:r>
            <a:r>
              <a:rPr sz="606" spc="-3" dirty="0">
                <a:latin typeface="Arial"/>
                <a:cs typeface="Arial"/>
              </a:rPr>
              <a:t> </a:t>
            </a:r>
            <a:r>
              <a:rPr sz="606" spc="5" dirty="0">
                <a:latin typeface="Arial"/>
                <a:cs typeface="Arial"/>
              </a:rPr>
              <a:t>a</a:t>
            </a:r>
            <a:r>
              <a:rPr sz="606" spc="-5" dirty="0">
                <a:latin typeface="Arial"/>
                <a:cs typeface="Arial"/>
              </a:rPr>
              <a:t>n</a:t>
            </a:r>
            <a:r>
              <a:rPr sz="606" spc="3" dirty="0">
                <a:latin typeface="Arial"/>
                <a:cs typeface="Arial"/>
              </a:rPr>
              <a:t>d ADA Co</a:t>
            </a:r>
            <a:r>
              <a:rPr sz="606" spc="5" dirty="0">
                <a:latin typeface="Arial"/>
                <a:cs typeface="Arial"/>
              </a:rPr>
              <a:t>o</a:t>
            </a:r>
            <a:r>
              <a:rPr sz="606" dirty="0">
                <a:latin typeface="Arial"/>
                <a:cs typeface="Arial"/>
              </a:rPr>
              <a:t>r</a:t>
            </a:r>
            <a:r>
              <a:rPr sz="606" spc="-5" dirty="0">
                <a:latin typeface="Arial"/>
                <a:cs typeface="Arial"/>
              </a:rPr>
              <a:t>d</a:t>
            </a:r>
            <a:r>
              <a:rPr sz="606" dirty="0">
                <a:latin typeface="Arial"/>
                <a:cs typeface="Arial"/>
              </a:rPr>
              <a:t>in</a:t>
            </a:r>
            <a:r>
              <a:rPr sz="606" spc="-5" dirty="0">
                <a:latin typeface="Arial"/>
                <a:cs typeface="Arial"/>
              </a:rPr>
              <a:t>a</a:t>
            </a:r>
            <a:r>
              <a:rPr sz="606" dirty="0">
                <a:latin typeface="Arial"/>
                <a:cs typeface="Arial"/>
              </a:rPr>
              <a:t>t</a:t>
            </a:r>
            <a:r>
              <a:rPr sz="606" spc="5" dirty="0">
                <a:latin typeface="Arial"/>
                <a:cs typeface="Arial"/>
              </a:rPr>
              <a:t>o</a:t>
            </a:r>
            <a:r>
              <a:rPr sz="606" dirty="0">
                <a:latin typeface="Arial"/>
                <a:cs typeface="Arial"/>
              </a:rPr>
              <a:t>r</a:t>
            </a:r>
            <a:r>
              <a:rPr sz="606" spc="3" dirty="0">
                <a:latin typeface="Arial"/>
                <a:cs typeface="Arial"/>
              </a:rPr>
              <a:t> Kat</a:t>
            </a:r>
            <a:r>
              <a:rPr sz="606" spc="-3" dirty="0">
                <a:latin typeface="Arial"/>
                <a:cs typeface="Arial"/>
              </a:rPr>
              <a:t>h</a:t>
            </a:r>
            <a:r>
              <a:rPr sz="606" dirty="0">
                <a:latin typeface="Arial"/>
                <a:cs typeface="Arial"/>
              </a:rPr>
              <a:t>eri</a:t>
            </a:r>
            <a:r>
              <a:rPr sz="606" spc="-5" dirty="0">
                <a:latin typeface="Arial"/>
                <a:cs typeface="Arial"/>
              </a:rPr>
              <a:t>n</a:t>
            </a:r>
            <a:r>
              <a:rPr sz="606" spc="3" dirty="0">
                <a:latin typeface="Arial"/>
                <a:cs typeface="Arial"/>
              </a:rPr>
              <a:t>e Ca</a:t>
            </a:r>
            <a:r>
              <a:rPr sz="606" spc="-5" dirty="0">
                <a:latin typeface="Arial"/>
                <a:cs typeface="Arial"/>
              </a:rPr>
              <a:t>d</a:t>
            </a:r>
            <a:r>
              <a:rPr sz="606" spc="3" dirty="0">
                <a:latin typeface="Arial"/>
                <a:cs typeface="Arial"/>
              </a:rPr>
              <a:t>ena</a:t>
            </a:r>
            <a:endParaRPr sz="606">
              <a:latin typeface="Arial"/>
              <a:cs typeface="Arial"/>
            </a:endParaRPr>
          </a:p>
        </p:txBody>
      </p:sp>
      <p:sp>
        <p:nvSpPr>
          <p:cNvPr id="791" name="object 791"/>
          <p:cNvSpPr/>
          <p:nvPr/>
        </p:nvSpPr>
        <p:spPr>
          <a:xfrm>
            <a:off x="7031548" y="6053455"/>
            <a:ext cx="1129947" cy="160991"/>
          </a:xfrm>
          <a:custGeom>
            <a:avLst/>
            <a:gdLst/>
            <a:ahLst/>
            <a:cxnLst/>
            <a:rect l="l" t="t" r="r" b="b"/>
            <a:pathLst>
              <a:path w="2143759" h="305434">
                <a:moveTo>
                  <a:pt x="221749" y="0"/>
                </a:moveTo>
                <a:lnTo>
                  <a:pt x="0" y="0"/>
                </a:lnTo>
                <a:lnTo>
                  <a:pt x="0" y="221749"/>
                </a:lnTo>
                <a:lnTo>
                  <a:pt x="221749" y="304899"/>
                </a:lnTo>
                <a:lnTo>
                  <a:pt x="221749" y="0"/>
                </a:lnTo>
                <a:close/>
              </a:path>
              <a:path w="2143759" h="305434">
                <a:moveTo>
                  <a:pt x="2143464" y="0"/>
                </a:moveTo>
                <a:lnTo>
                  <a:pt x="1921715" y="0"/>
                </a:lnTo>
                <a:lnTo>
                  <a:pt x="1921715" y="304899"/>
                </a:lnTo>
                <a:lnTo>
                  <a:pt x="2143464" y="221749"/>
                </a:lnTo>
                <a:lnTo>
                  <a:pt x="2143464" y="0"/>
                </a:lnTo>
                <a:close/>
              </a:path>
            </a:pathLst>
          </a:custGeom>
          <a:solidFill>
            <a:srgbClr val="C9C9C9"/>
          </a:solidFill>
        </p:spPr>
        <p:txBody>
          <a:bodyPr wrap="square" lIns="0" tIns="0" rIns="0" bIns="0" rtlCol="0"/>
          <a:lstStyle/>
          <a:p>
            <a:endParaRPr sz="949"/>
          </a:p>
        </p:txBody>
      </p:sp>
      <p:sp>
        <p:nvSpPr>
          <p:cNvPr id="792" name="object 792"/>
          <p:cNvSpPr/>
          <p:nvPr/>
        </p:nvSpPr>
        <p:spPr>
          <a:xfrm>
            <a:off x="7031548" y="6053455"/>
            <a:ext cx="117145" cy="160991"/>
          </a:xfrm>
          <a:custGeom>
            <a:avLst/>
            <a:gdLst/>
            <a:ahLst/>
            <a:cxnLst/>
            <a:rect l="l" t="t" r="r" b="b"/>
            <a:pathLst>
              <a:path w="222250" h="305434">
                <a:moveTo>
                  <a:pt x="221749" y="0"/>
                </a:moveTo>
                <a:lnTo>
                  <a:pt x="0" y="0"/>
                </a:lnTo>
                <a:lnTo>
                  <a:pt x="0" y="221749"/>
                </a:lnTo>
                <a:lnTo>
                  <a:pt x="221749" y="304899"/>
                </a:lnTo>
                <a:lnTo>
                  <a:pt x="221749" y="0"/>
                </a:lnTo>
                <a:close/>
              </a:path>
            </a:pathLst>
          </a:custGeom>
          <a:ln w="4106">
            <a:solidFill>
              <a:srgbClr val="254379"/>
            </a:solidFill>
          </a:ln>
        </p:spPr>
        <p:txBody>
          <a:bodyPr wrap="square" lIns="0" tIns="0" rIns="0" bIns="0" rtlCol="0"/>
          <a:lstStyle/>
          <a:p>
            <a:endParaRPr sz="949"/>
          </a:p>
        </p:txBody>
      </p:sp>
      <p:sp>
        <p:nvSpPr>
          <p:cNvPr id="793" name="object 793"/>
          <p:cNvSpPr/>
          <p:nvPr/>
        </p:nvSpPr>
        <p:spPr>
          <a:xfrm>
            <a:off x="8044458" y="6053455"/>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794" name="object 794"/>
          <p:cNvSpPr/>
          <p:nvPr/>
        </p:nvSpPr>
        <p:spPr>
          <a:xfrm>
            <a:off x="7089989" y="5683363"/>
            <a:ext cx="1013136" cy="370178"/>
          </a:xfrm>
          <a:custGeom>
            <a:avLst/>
            <a:gdLst/>
            <a:ahLst/>
            <a:cxnLst/>
            <a:rect l="l" t="t" r="r" b="b"/>
            <a:pathLst>
              <a:path w="1922144" h="702309">
                <a:moveTo>
                  <a:pt x="0" y="702158"/>
                </a:moveTo>
                <a:lnTo>
                  <a:pt x="1921715" y="702158"/>
                </a:lnTo>
                <a:lnTo>
                  <a:pt x="1921715" y="0"/>
                </a:lnTo>
                <a:lnTo>
                  <a:pt x="0" y="0"/>
                </a:lnTo>
                <a:lnTo>
                  <a:pt x="0" y="702158"/>
                </a:lnTo>
                <a:close/>
              </a:path>
            </a:pathLst>
          </a:custGeom>
          <a:solidFill>
            <a:srgbClr val="BEBEBE"/>
          </a:solidFill>
        </p:spPr>
        <p:txBody>
          <a:bodyPr wrap="square" lIns="0" tIns="0" rIns="0" bIns="0" rtlCol="0"/>
          <a:lstStyle/>
          <a:p>
            <a:endParaRPr sz="949"/>
          </a:p>
        </p:txBody>
      </p:sp>
      <p:sp>
        <p:nvSpPr>
          <p:cNvPr id="795" name="object 795"/>
          <p:cNvSpPr/>
          <p:nvPr/>
        </p:nvSpPr>
        <p:spPr>
          <a:xfrm>
            <a:off x="7089989" y="6170337"/>
            <a:ext cx="1013136" cy="58572"/>
          </a:xfrm>
          <a:custGeom>
            <a:avLst/>
            <a:gdLst/>
            <a:ahLst/>
            <a:cxnLst/>
            <a:rect l="l" t="t" r="r" b="b"/>
            <a:pathLst>
              <a:path w="1922144" h="111125">
                <a:moveTo>
                  <a:pt x="0" y="110874"/>
                </a:moveTo>
                <a:lnTo>
                  <a:pt x="1921715" y="110874"/>
                </a:lnTo>
                <a:lnTo>
                  <a:pt x="1921715" y="0"/>
                </a:lnTo>
                <a:lnTo>
                  <a:pt x="0" y="0"/>
                </a:lnTo>
                <a:lnTo>
                  <a:pt x="0" y="110874"/>
                </a:lnTo>
                <a:close/>
              </a:path>
            </a:pathLst>
          </a:custGeom>
          <a:solidFill>
            <a:srgbClr val="BEBEBE"/>
          </a:solidFill>
        </p:spPr>
        <p:txBody>
          <a:bodyPr wrap="square" lIns="0" tIns="0" rIns="0" bIns="0" rtlCol="0"/>
          <a:lstStyle/>
          <a:p>
            <a:endParaRPr sz="949"/>
          </a:p>
        </p:txBody>
      </p:sp>
      <p:sp>
        <p:nvSpPr>
          <p:cNvPr id="796" name="object 796"/>
          <p:cNvSpPr/>
          <p:nvPr/>
        </p:nvSpPr>
        <p:spPr>
          <a:xfrm>
            <a:off x="7089989" y="5683363"/>
            <a:ext cx="1013136" cy="545561"/>
          </a:xfrm>
          <a:custGeom>
            <a:avLst/>
            <a:gdLst/>
            <a:ahLst/>
            <a:cxnLst/>
            <a:rect l="l" t="t" r="r" b="b"/>
            <a:pathLst>
              <a:path w="1922144" h="1035050">
                <a:moveTo>
                  <a:pt x="0" y="1034769"/>
                </a:moveTo>
                <a:lnTo>
                  <a:pt x="1921715" y="1034769"/>
                </a:lnTo>
                <a:lnTo>
                  <a:pt x="1921715" y="0"/>
                </a:lnTo>
                <a:lnTo>
                  <a:pt x="0" y="0"/>
                </a:lnTo>
                <a:lnTo>
                  <a:pt x="0" y="1034769"/>
                </a:lnTo>
                <a:close/>
              </a:path>
            </a:pathLst>
          </a:custGeom>
          <a:ln w="4106">
            <a:solidFill>
              <a:srgbClr val="C7C7C7"/>
            </a:solidFill>
          </a:ln>
        </p:spPr>
        <p:txBody>
          <a:bodyPr wrap="square" lIns="0" tIns="0" rIns="0" bIns="0" rtlCol="0"/>
          <a:lstStyle/>
          <a:p>
            <a:endParaRPr sz="949"/>
          </a:p>
        </p:txBody>
      </p:sp>
      <p:sp>
        <p:nvSpPr>
          <p:cNvPr id="797" name="object 797"/>
          <p:cNvSpPr/>
          <p:nvPr/>
        </p:nvSpPr>
        <p:spPr>
          <a:xfrm>
            <a:off x="7031548" y="6053462"/>
            <a:ext cx="1129947" cy="117145"/>
          </a:xfrm>
          <a:custGeom>
            <a:avLst/>
            <a:gdLst/>
            <a:ahLst/>
            <a:cxnLst/>
            <a:rect l="l" t="t" r="r" b="b"/>
            <a:pathLst>
              <a:path w="2143759" h="222250">
                <a:moveTo>
                  <a:pt x="0" y="221736"/>
                </a:moveTo>
                <a:lnTo>
                  <a:pt x="2143464" y="221736"/>
                </a:lnTo>
                <a:lnTo>
                  <a:pt x="2143464" y="0"/>
                </a:lnTo>
                <a:lnTo>
                  <a:pt x="0" y="0"/>
                </a:lnTo>
                <a:lnTo>
                  <a:pt x="0" y="221736"/>
                </a:lnTo>
                <a:close/>
              </a:path>
            </a:pathLst>
          </a:custGeom>
          <a:solidFill>
            <a:srgbClr val="FFFFFF"/>
          </a:solidFill>
        </p:spPr>
        <p:txBody>
          <a:bodyPr wrap="square" lIns="0" tIns="0" rIns="0" bIns="0" rtlCol="0"/>
          <a:lstStyle/>
          <a:p>
            <a:endParaRPr sz="949"/>
          </a:p>
        </p:txBody>
      </p:sp>
      <p:sp>
        <p:nvSpPr>
          <p:cNvPr id="798" name="object 798"/>
          <p:cNvSpPr/>
          <p:nvPr/>
        </p:nvSpPr>
        <p:spPr>
          <a:xfrm>
            <a:off x="7031548" y="6053462"/>
            <a:ext cx="1129947" cy="117145"/>
          </a:xfrm>
          <a:custGeom>
            <a:avLst/>
            <a:gdLst/>
            <a:ahLst/>
            <a:cxnLst/>
            <a:rect l="l" t="t" r="r" b="b"/>
            <a:pathLst>
              <a:path w="2143759" h="222250">
                <a:moveTo>
                  <a:pt x="0" y="221736"/>
                </a:moveTo>
                <a:lnTo>
                  <a:pt x="2143464" y="221736"/>
                </a:lnTo>
                <a:lnTo>
                  <a:pt x="2143464" y="0"/>
                </a:lnTo>
                <a:lnTo>
                  <a:pt x="0" y="0"/>
                </a:lnTo>
                <a:lnTo>
                  <a:pt x="0" y="221736"/>
                </a:lnTo>
                <a:close/>
              </a:path>
            </a:pathLst>
          </a:custGeom>
          <a:ln w="4106">
            <a:solidFill>
              <a:srgbClr val="4671C4"/>
            </a:solidFill>
          </a:ln>
        </p:spPr>
        <p:txBody>
          <a:bodyPr wrap="square" lIns="0" tIns="0" rIns="0" bIns="0" rtlCol="0"/>
          <a:lstStyle/>
          <a:p>
            <a:endParaRPr sz="949"/>
          </a:p>
        </p:txBody>
      </p:sp>
      <p:sp>
        <p:nvSpPr>
          <p:cNvPr id="799" name="object 799"/>
          <p:cNvSpPr txBox="1"/>
          <p:nvPr/>
        </p:nvSpPr>
        <p:spPr>
          <a:xfrm>
            <a:off x="7276332" y="6066333"/>
            <a:ext cx="641285" cy="93231"/>
          </a:xfrm>
          <a:prstGeom prst="rect">
            <a:avLst/>
          </a:prstGeom>
        </p:spPr>
        <p:txBody>
          <a:bodyPr vert="horz" wrap="square" lIns="0" tIns="0" rIns="0" bIns="0" rtlCol="0">
            <a:spAutoFit/>
          </a:bodyPr>
          <a:lstStyle/>
          <a:p>
            <a:pPr marL="6694"/>
            <a:r>
              <a:rPr sz="606" spc="3" dirty="0">
                <a:latin typeface="Arial"/>
                <a:cs typeface="Arial"/>
              </a:rPr>
              <a:t>Kat</a:t>
            </a:r>
            <a:r>
              <a:rPr sz="606" spc="-3" dirty="0">
                <a:latin typeface="Arial"/>
                <a:cs typeface="Arial"/>
              </a:rPr>
              <a:t>h</a:t>
            </a:r>
            <a:r>
              <a:rPr sz="606" dirty="0">
                <a:latin typeface="Arial"/>
                <a:cs typeface="Arial"/>
              </a:rPr>
              <a:t>eri</a:t>
            </a:r>
            <a:r>
              <a:rPr sz="606" spc="-5" dirty="0">
                <a:latin typeface="Arial"/>
                <a:cs typeface="Arial"/>
              </a:rPr>
              <a:t>n</a:t>
            </a:r>
            <a:r>
              <a:rPr sz="606" spc="3" dirty="0">
                <a:latin typeface="Arial"/>
                <a:cs typeface="Arial"/>
              </a:rPr>
              <a:t>e Ca</a:t>
            </a:r>
            <a:r>
              <a:rPr sz="606" spc="-5" dirty="0">
                <a:latin typeface="Arial"/>
                <a:cs typeface="Arial"/>
              </a:rPr>
              <a:t>d</a:t>
            </a:r>
            <a:r>
              <a:rPr sz="606" spc="3" dirty="0">
                <a:latin typeface="Arial"/>
                <a:cs typeface="Arial"/>
              </a:rPr>
              <a:t>ena</a:t>
            </a:r>
            <a:endParaRPr sz="606">
              <a:latin typeface="Arial"/>
              <a:cs typeface="Arial"/>
            </a:endParaRPr>
          </a:p>
        </p:txBody>
      </p:sp>
      <p:sp>
        <p:nvSpPr>
          <p:cNvPr id="800" name="object 800"/>
          <p:cNvSpPr txBox="1"/>
          <p:nvPr/>
        </p:nvSpPr>
        <p:spPr>
          <a:xfrm>
            <a:off x="7220164" y="5867658"/>
            <a:ext cx="736005" cy="93231"/>
          </a:xfrm>
          <a:prstGeom prst="rect">
            <a:avLst/>
          </a:prstGeom>
        </p:spPr>
        <p:txBody>
          <a:bodyPr vert="horz" wrap="square" lIns="0" tIns="0" rIns="0" bIns="0" rtlCol="0">
            <a:spAutoFit/>
          </a:bodyPr>
          <a:lstStyle/>
          <a:p>
            <a:pPr marL="6694"/>
            <a:r>
              <a:rPr sz="606" spc="3" dirty="0">
                <a:latin typeface="Arial"/>
                <a:cs typeface="Arial"/>
              </a:rPr>
              <a:t>Ci</a:t>
            </a:r>
            <a:r>
              <a:rPr sz="606" dirty="0">
                <a:latin typeface="Arial"/>
                <a:cs typeface="Arial"/>
              </a:rPr>
              <a:t>vil</a:t>
            </a:r>
            <a:r>
              <a:rPr sz="606" spc="-3" dirty="0">
                <a:latin typeface="Arial"/>
                <a:cs typeface="Arial"/>
              </a:rPr>
              <a:t> </a:t>
            </a:r>
            <a:r>
              <a:rPr sz="606" spc="8" dirty="0">
                <a:latin typeface="Arial"/>
                <a:cs typeface="Arial"/>
              </a:rPr>
              <a:t>R</a:t>
            </a:r>
            <a:r>
              <a:rPr sz="606" spc="-8" dirty="0">
                <a:latin typeface="Arial"/>
                <a:cs typeface="Arial"/>
              </a:rPr>
              <a:t>i</a:t>
            </a:r>
            <a:r>
              <a:rPr sz="606" spc="3" dirty="0">
                <a:latin typeface="Arial"/>
                <a:cs typeface="Arial"/>
              </a:rPr>
              <a:t>ghts</a:t>
            </a:r>
            <a:r>
              <a:rPr sz="606" spc="-3" dirty="0">
                <a:latin typeface="Arial"/>
                <a:cs typeface="Arial"/>
              </a:rPr>
              <a:t> </a:t>
            </a:r>
            <a:r>
              <a:rPr sz="606" spc="5" dirty="0">
                <a:latin typeface="Arial"/>
                <a:cs typeface="Arial"/>
              </a:rPr>
              <a:t>a</a:t>
            </a:r>
            <a:r>
              <a:rPr sz="606" spc="-5" dirty="0">
                <a:latin typeface="Arial"/>
                <a:cs typeface="Arial"/>
              </a:rPr>
              <a:t>n</a:t>
            </a:r>
            <a:r>
              <a:rPr sz="606" spc="3" dirty="0">
                <a:latin typeface="Arial"/>
                <a:cs typeface="Arial"/>
              </a:rPr>
              <a:t>d ADA</a:t>
            </a:r>
            <a:endParaRPr sz="606">
              <a:latin typeface="Arial"/>
              <a:cs typeface="Arial"/>
            </a:endParaRPr>
          </a:p>
        </p:txBody>
      </p:sp>
      <p:sp>
        <p:nvSpPr>
          <p:cNvPr id="801" name="object 801"/>
          <p:cNvSpPr txBox="1"/>
          <p:nvPr/>
        </p:nvSpPr>
        <p:spPr>
          <a:xfrm>
            <a:off x="7378171" y="5961157"/>
            <a:ext cx="420383" cy="93231"/>
          </a:xfrm>
          <a:prstGeom prst="rect">
            <a:avLst/>
          </a:prstGeom>
        </p:spPr>
        <p:txBody>
          <a:bodyPr vert="horz" wrap="square" lIns="0" tIns="0" rIns="0" bIns="0" rtlCol="0">
            <a:spAutoFit/>
          </a:bodyPr>
          <a:lstStyle/>
          <a:p>
            <a:pPr marL="6694"/>
            <a:r>
              <a:rPr sz="606" spc="3" dirty="0">
                <a:latin typeface="Arial"/>
                <a:cs typeface="Arial"/>
              </a:rPr>
              <a:t>Co</a:t>
            </a:r>
            <a:r>
              <a:rPr sz="606" spc="5" dirty="0">
                <a:latin typeface="Arial"/>
                <a:cs typeface="Arial"/>
              </a:rPr>
              <a:t>o</a:t>
            </a:r>
            <a:r>
              <a:rPr sz="606" dirty="0">
                <a:latin typeface="Arial"/>
                <a:cs typeface="Arial"/>
              </a:rPr>
              <a:t>r</a:t>
            </a:r>
            <a:r>
              <a:rPr sz="606" spc="-5" dirty="0">
                <a:latin typeface="Arial"/>
                <a:cs typeface="Arial"/>
              </a:rPr>
              <a:t>d</a:t>
            </a:r>
            <a:r>
              <a:rPr sz="606" dirty="0">
                <a:latin typeface="Arial"/>
                <a:cs typeface="Arial"/>
              </a:rPr>
              <a:t>in</a:t>
            </a:r>
            <a:r>
              <a:rPr sz="606" spc="-5" dirty="0">
                <a:latin typeface="Arial"/>
                <a:cs typeface="Arial"/>
              </a:rPr>
              <a:t>a</a:t>
            </a:r>
            <a:r>
              <a:rPr sz="606" dirty="0">
                <a:latin typeface="Arial"/>
                <a:cs typeface="Arial"/>
              </a:rPr>
              <a:t>t</a:t>
            </a:r>
            <a:r>
              <a:rPr sz="606" spc="5" dirty="0">
                <a:latin typeface="Arial"/>
                <a:cs typeface="Arial"/>
              </a:rPr>
              <a:t>o</a:t>
            </a:r>
            <a:r>
              <a:rPr sz="606" dirty="0">
                <a:latin typeface="Arial"/>
                <a:cs typeface="Arial"/>
              </a:rPr>
              <a:t>r</a:t>
            </a:r>
            <a:endParaRPr sz="606">
              <a:latin typeface="Arial"/>
              <a:cs typeface="Arial"/>
            </a:endParaRPr>
          </a:p>
        </p:txBody>
      </p:sp>
      <p:sp>
        <p:nvSpPr>
          <p:cNvPr id="802" name="object 802"/>
          <p:cNvSpPr/>
          <p:nvPr/>
        </p:nvSpPr>
        <p:spPr>
          <a:xfrm>
            <a:off x="5219447" y="5312746"/>
            <a:ext cx="1043259" cy="160991"/>
          </a:xfrm>
          <a:custGeom>
            <a:avLst/>
            <a:gdLst/>
            <a:ahLst/>
            <a:cxnLst/>
            <a:rect l="l" t="t" r="r" b="b"/>
            <a:pathLst>
              <a:path w="1979295" h="305434">
                <a:moveTo>
                  <a:pt x="221723" y="0"/>
                </a:moveTo>
                <a:lnTo>
                  <a:pt x="0" y="0"/>
                </a:lnTo>
                <a:lnTo>
                  <a:pt x="0" y="221723"/>
                </a:lnTo>
                <a:lnTo>
                  <a:pt x="221723" y="304872"/>
                </a:lnTo>
                <a:lnTo>
                  <a:pt x="221723" y="0"/>
                </a:lnTo>
                <a:close/>
              </a:path>
              <a:path w="1979295" h="305434">
                <a:moveTo>
                  <a:pt x="1979136" y="0"/>
                </a:moveTo>
                <a:lnTo>
                  <a:pt x="1757387" y="0"/>
                </a:lnTo>
                <a:lnTo>
                  <a:pt x="1757387" y="304872"/>
                </a:lnTo>
                <a:lnTo>
                  <a:pt x="1979136" y="221723"/>
                </a:lnTo>
                <a:lnTo>
                  <a:pt x="1979136" y="0"/>
                </a:lnTo>
                <a:close/>
              </a:path>
            </a:pathLst>
          </a:custGeom>
          <a:solidFill>
            <a:srgbClr val="C9C9C9"/>
          </a:solidFill>
        </p:spPr>
        <p:txBody>
          <a:bodyPr wrap="square" lIns="0" tIns="0" rIns="0" bIns="0" rtlCol="0"/>
          <a:lstStyle/>
          <a:p>
            <a:endParaRPr sz="949"/>
          </a:p>
        </p:txBody>
      </p:sp>
      <p:sp>
        <p:nvSpPr>
          <p:cNvPr id="803" name="object 803"/>
          <p:cNvSpPr/>
          <p:nvPr/>
        </p:nvSpPr>
        <p:spPr>
          <a:xfrm>
            <a:off x="5219446" y="5312746"/>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804" name="object 804"/>
          <p:cNvSpPr/>
          <p:nvPr/>
        </p:nvSpPr>
        <p:spPr>
          <a:xfrm>
            <a:off x="6145741" y="5312746"/>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805" name="object 805"/>
          <p:cNvSpPr/>
          <p:nvPr/>
        </p:nvSpPr>
        <p:spPr>
          <a:xfrm>
            <a:off x="5277873" y="5026485"/>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806" name="object 806"/>
          <p:cNvSpPr/>
          <p:nvPr/>
        </p:nvSpPr>
        <p:spPr>
          <a:xfrm>
            <a:off x="5277873" y="5429613"/>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807" name="object 807"/>
          <p:cNvSpPr/>
          <p:nvPr/>
        </p:nvSpPr>
        <p:spPr>
          <a:xfrm>
            <a:off x="5277873" y="5026485"/>
            <a:ext cx="926449" cy="461886"/>
          </a:xfrm>
          <a:custGeom>
            <a:avLst/>
            <a:gdLst/>
            <a:ahLst/>
            <a:cxnLst/>
            <a:rect l="l" t="t" r="r" b="b"/>
            <a:pathLst>
              <a:path w="1757679" h="876300">
                <a:moveTo>
                  <a:pt x="0" y="875697"/>
                </a:moveTo>
                <a:lnTo>
                  <a:pt x="1757413" y="875697"/>
                </a:lnTo>
                <a:lnTo>
                  <a:pt x="1757413" y="0"/>
                </a:lnTo>
                <a:lnTo>
                  <a:pt x="0" y="0"/>
                </a:lnTo>
                <a:lnTo>
                  <a:pt x="0" y="875697"/>
                </a:lnTo>
                <a:close/>
              </a:path>
            </a:pathLst>
          </a:custGeom>
          <a:ln w="4106">
            <a:solidFill>
              <a:srgbClr val="C7C7C7"/>
            </a:solidFill>
          </a:ln>
        </p:spPr>
        <p:txBody>
          <a:bodyPr wrap="square" lIns="0" tIns="0" rIns="0" bIns="0" rtlCol="0"/>
          <a:lstStyle/>
          <a:p>
            <a:endParaRPr sz="949"/>
          </a:p>
        </p:txBody>
      </p:sp>
      <p:sp>
        <p:nvSpPr>
          <p:cNvPr id="808" name="object 808"/>
          <p:cNvSpPr/>
          <p:nvPr/>
        </p:nvSpPr>
        <p:spPr>
          <a:xfrm>
            <a:off x="5219447" y="5312739"/>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ln w="4106">
            <a:solidFill>
              <a:srgbClr val="4671C4"/>
            </a:solidFill>
          </a:ln>
        </p:spPr>
        <p:txBody>
          <a:bodyPr wrap="square" lIns="0" tIns="0" rIns="0" bIns="0" rtlCol="0"/>
          <a:lstStyle/>
          <a:p>
            <a:endParaRPr sz="949"/>
          </a:p>
        </p:txBody>
      </p:sp>
      <p:sp>
        <p:nvSpPr>
          <p:cNvPr id="809" name="object 809"/>
          <p:cNvSpPr/>
          <p:nvPr/>
        </p:nvSpPr>
        <p:spPr>
          <a:xfrm>
            <a:off x="5219447" y="5312746"/>
            <a:ext cx="1043259" cy="160991"/>
          </a:xfrm>
          <a:custGeom>
            <a:avLst/>
            <a:gdLst/>
            <a:ahLst/>
            <a:cxnLst/>
            <a:rect l="l" t="t" r="r" b="b"/>
            <a:pathLst>
              <a:path w="1979295" h="305434">
                <a:moveTo>
                  <a:pt x="221723" y="0"/>
                </a:moveTo>
                <a:lnTo>
                  <a:pt x="0" y="0"/>
                </a:lnTo>
                <a:lnTo>
                  <a:pt x="0" y="221723"/>
                </a:lnTo>
                <a:lnTo>
                  <a:pt x="221723" y="304872"/>
                </a:lnTo>
                <a:lnTo>
                  <a:pt x="221723" y="0"/>
                </a:lnTo>
                <a:close/>
              </a:path>
              <a:path w="1979295" h="305434">
                <a:moveTo>
                  <a:pt x="1979136" y="0"/>
                </a:moveTo>
                <a:lnTo>
                  <a:pt x="1757387" y="0"/>
                </a:lnTo>
                <a:lnTo>
                  <a:pt x="1757387" y="304872"/>
                </a:lnTo>
                <a:lnTo>
                  <a:pt x="1979136" y="221723"/>
                </a:lnTo>
                <a:lnTo>
                  <a:pt x="1979136" y="0"/>
                </a:lnTo>
                <a:close/>
              </a:path>
            </a:pathLst>
          </a:custGeom>
          <a:solidFill>
            <a:srgbClr val="C9C9C9"/>
          </a:solidFill>
        </p:spPr>
        <p:txBody>
          <a:bodyPr wrap="square" lIns="0" tIns="0" rIns="0" bIns="0" rtlCol="0"/>
          <a:lstStyle/>
          <a:p>
            <a:endParaRPr sz="949"/>
          </a:p>
        </p:txBody>
      </p:sp>
      <p:sp>
        <p:nvSpPr>
          <p:cNvPr id="810" name="object 810"/>
          <p:cNvSpPr/>
          <p:nvPr/>
        </p:nvSpPr>
        <p:spPr>
          <a:xfrm>
            <a:off x="5219446" y="5312746"/>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811" name="object 811"/>
          <p:cNvSpPr/>
          <p:nvPr/>
        </p:nvSpPr>
        <p:spPr>
          <a:xfrm>
            <a:off x="6145741" y="5312746"/>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812" name="object 812"/>
          <p:cNvSpPr/>
          <p:nvPr/>
        </p:nvSpPr>
        <p:spPr>
          <a:xfrm>
            <a:off x="5277873" y="5026485"/>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813" name="object 813"/>
          <p:cNvSpPr/>
          <p:nvPr/>
        </p:nvSpPr>
        <p:spPr>
          <a:xfrm>
            <a:off x="5277873" y="5429613"/>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814" name="object 814"/>
          <p:cNvSpPr/>
          <p:nvPr/>
        </p:nvSpPr>
        <p:spPr>
          <a:xfrm>
            <a:off x="5277873" y="5026485"/>
            <a:ext cx="926449" cy="461886"/>
          </a:xfrm>
          <a:custGeom>
            <a:avLst/>
            <a:gdLst/>
            <a:ahLst/>
            <a:cxnLst/>
            <a:rect l="l" t="t" r="r" b="b"/>
            <a:pathLst>
              <a:path w="1757679" h="876300">
                <a:moveTo>
                  <a:pt x="0" y="875697"/>
                </a:moveTo>
                <a:lnTo>
                  <a:pt x="1757413" y="875697"/>
                </a:lnTo>
                <a:lnTo>
                  <a:pt x="1757413" y="0"/>
                </a:lnTo>
                <a:lnTo>
                  <a:pt x="0" y="0"/>
                </a:lnTo>
                <a:lnTo>
                  <a:pt x="0" y="875697"/>
                </a:lnTo>
                <a:close/>
              </a:path>
            </a:pathLst>
          </a:custGeom>
          <a:ln w="4106">
            <a:solidFill>
              <a:srgbClr val="C7C7C7"/>
            </a:solidFill>
          </a:ln>
        </p:spPr>
        <p:txBody>
          <a:bodyPr wrap="square" lIns="0" tIns="0" rIns="0" bIns="0" rtlCol="0"/>
          <a:lstStyle/>
          <a:p>
            <a:endParaRPr sz="949"/>
          </a:p>
        </p:txBody>
      </p:sp>
      <p:sp>
        <p:nvSpPr>
          <p:cNvPr id="815" name="object 815"/>
          <p:cNvSpPr/>
          <p:nvPr/>
        </p:nvSpPr>
        <p:spPr>
          <a:xfrm>
            <a:off x="5219446" y="5312739"/>
            <a:ext cx="985022" cy="117145"/>
          </a:xfrm>
          <a:custGeom>
            <a:avLst/>
            <a:gdLst/>
            <a:ahLst/>
            <a:cxnLst/>
            <a:rect l="l" t="t" r="r" b="b"/>
            <a:pathLst>
              <a:path w="1868804" h="222250">
                <a:moveTo>
                  <a:pt x="0" y="221736"/>
                </a:moveTo>
                <a:lnTo>
                  <a:pt x="1868262" y="221736"/>
                </a:lnTo>
                <a:lnTo>
                  <a:pt x="1868262" y="0"/>
                </a:lnTo>
                <a:lnTo>
                  <a:pt x="0" y="0"/>
                </a:lnTo>
                <a:lnTo>
                  <a:pt x="0" y="221736"/>
                </a:lnTo>
                <a:close/>
              </a:path>
            </a:pathLst>
          </a:custGeom>
          <a:solidFill>
            <a:srgbClr val="FFFFFF"/>
          </a:solidFill>
        </p:spPr>
        <p:txBody>
          <a:bodyPr wrap="square" lIns="0" tIns="0" rIns="0" bIns="0" rtlCol="0"/>
          <a:lstStyle/>
          <a:p>
            <a:endParaRPr sz="949"/>
          </a:p>
        </p:txBody>
      </p:sp>
      <p:sp>
        <p:nvSpPr>
          <p:cNvPr id="816" name="object 816"/>
          <p:cNvSpPr/>
          <p:nvPr/>
        </p:nvSpPr>
        <p:spPr>
          <a:xfrm>
            <a:off x="5219447" y="5312739"/>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ln w="4106">
            <a:solidFill>
              <a:srgbClr val="4671C4"/>
            </a:solidFill>
          </a:ln>
        </p:spPr>
        <p:txBody>
          <a:bodyPr wrap="square" lIns="0" tIns="0" rIns="0" bIns="0" rtlCol="0"/>
          <a:lstStyle/>
          <a:p>
            <a:endParaRPr sz="949"/>
          </a:p>
        </p:txBody>
      </p:sp>
      <p:sp>
        <p:nvSpPr>
          <p:cNvPr id="817" name="object 817"/>
          <p:cNvSpPr txBox="1"/>
          <p:nvPr/>
        </p:nvSpPr>
        <p:spPr>
          <a:xfrm>
            <a:off x="5277873" y="5026485"/>
            <a:ext cx="926449" cy="203774"/>
          </a:xfrm>
          <a:prstGeom prst="rect">
            <a:avLst/>
          </a:prstGeom>
        </p:spPr>
        <p:txBody>
          <a:bodyPr vert="horz" wrap="square" lIns="0" tIns="0" rIns="0" bIns="0" rtlCol="0">
            <a:spAutoFit/>
          </a:bodyPr>
          <a:lstStyle/>
          <a:p>
            <a:pPr marL="177730" marR="88698" indent="-101751">
              <a:lnSpc>
                <a:spcPct val="113900"/>
              </a:lnSpc>
            </a:pPr>
            <a:r>
              <a:rPr sz="606" spc="3" dirty="0">
                <a:solidFill>
                  <a:srgbClr val="222B38"/>
                </a:solidFill>
                <a:latin typeface="Arial"/>
                <a:cs typeface="Arial"/>
              </a:rPr>
              <a:t>Di</a:t>
            </a:r>
            <a:r>
              <a:rPr sz="606" spc="-3" dirty="0">
                <a:solidFill>
                  <a:srgbClr val="222B38"/>
                </a:solidFill>
                <a:latin typeface="Arial"/>
                <a:cs typeface="Arial"/>
              </a:rPr>
              <a:t>s</a:t>
            </a:r>
            <a:r>
              <a:rPr sz="606" dirty="0">
                <a:solidFill>
                  <a:srgbClr val="222B38"/>
                </a:solidFill>
                <a:latin typeface="Arial"/>
                <a:cs typeface="Arial"/>
              </a:rPr>
              <a:t>tri</a:t>
            </a:r>
            <a:r>
              <a:rPr sz="606" spc="-3" dirty="0">
                <a:solidFill>
                  <a:srgbClr val="222B38"/>
                </a:solidFill>
                <a:latin typeface="Arial"/>
                <a:cs typeface="Arial"/>
              </a:rPr>
              <a:t>c</a:t>
            </a:r>
            <a:r>
              <a:rPr sz="606" dirty="0">
                <a:solidFill>
                  <a:srgbClr val="222B38"/>
                </a:solidFill>
                <a:latin typeface="Arial"/>
                <a:cs typeface="Arial"/>
              </a:rPr>
              <a:t>t</a:t>
            </a:r>
            <a:r>
              <a:rPr sz="606" spc="3" dirty="0">
                <a:solidFill>
                  <a:srgbClr val="222B38"/>
                </a:solidFill>
                <a:latin typeface="Arial"/>
                <a:cs typeface="Arial"/>
              </a:rPr>
              <a:t> </a:t>
            </a:r>
            <a:r>
              <a:rPr sz="606" dirty="0">
                <a:solidFill>
                  <a:srgbClr val="222B38"/>
                </a:solidFill>
                <a:latin typeface="Arial"/>
                <a:cs typeface="Arial"/>
              </a:rPr>
              <a:t>Dir</a:t>
            </a:r>
            <a:r>
              <a:rPr sz="606" spc="-3" dirty="0">
                <a:solidFill>
                  <a:srgbClr val="222B38"/>
                </a:solidFill>
                <a:latin typeface="Arial"/>
                <a:cs typeface="Arial"/>
              </a:rPr>
              <a:t>e</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spc="-5" dirty="0">
                <a:solidFill>
                  <a:srgbClr val="222B38"/>
                </a:solidFill>
                <a:latin typeface="Arial"/>
                <a:cs typeface="Arial"/>
              </a:rPr>
              <a:t>r</a:t>
            </a:r>
            <a:r>
              <a:rPr sz="606" dirty="0">
                <a:solidFill>
                  <a:srgbClr val="222B38"/>
                </a:solidFill>
                <a:latin typeface="Arial"/>
                <a:cs typeface="Arial"/>
              </a:rPr>
              <a:t>-</a:t>
            </a:r>
            <a:r>
              <a:rPr sz="606" spc="-3" dirty="0">
                <a:solidFill>
                  <a:srgbClr val="222B38"/>
                </a:solidFill>
                <a:latin typeface="Arial"/>
                <a:cs typeface="Arial"/>
              </a:rPr>
              <a:t>M</a:t>
            </a:r>
            <a:r>
              <a:rPr sz="606" spc="3" dirty="0">
                <a:solidFill>
                  <a:srgbClr val="222B38"/>
                </a:solidFill>
                <a:latin typeface="Arial"/>
                <a:cs typeface="Arial"/>
              </a:rPr>
              <a:t>etro</a:t>
            </a:r>
            <a:r>
              <a:rPr sz="606" dirty="0">
                <a:solidFill>
                  <a:srgbClr val="222B38"/>
                </a:solidFill>
                <a:latin typeface="Arial"/>
                <a:cs typeface="Arial"/>
              </a:rPr>
              <a:t> </a:t>
            </a:r>
            <a:r>
              <a:rPr sz="606" spc="5" dirty="0">
                <a:solidFill>
                  <a:srgbClr val="222B38"/>
                </a:solidFill>
                <a:latin typeface="Arial"/>
                <a:cs typeface="Arial"/>
              </a:rPr>
              <a:t>J</a:t>
            </a:r>
            <a:r>
              <a:rPr sz="606" spc="-5" dirty="0">
                <a:solidFill>
                  <a:srgbClr val="222B38"/>
                </a:solidFill>
                <a:latin typeface="Arial"/>
                <a:cs typeface="Arial"/>
              </a:rPr>
              <a:t>a</a:t>
            </a:r>
            <a:r>
              <a:rPr sz="606" spc="5" dirty="0">
                <a:solidFill>
                  <a:srgbClr val="222B38"/>
                </a:solidFill>
                <a:latin typeface="Arial"/>
                <a:cs typeface="Arial"/>
              </a:rPr>
              <a:t>m</a:t>
            </a:r>
            <a:r>
              <a:rPr sz="606" spc="-5" dirty="0">
                <a:solidFill>
                  <a:srgbClr val="222B38"/>
                </a:solidFill>
                <a:latin typeface="Arial"/>
                <a:cs typeface="Arial"/>
              </a:rPr>
              <a:t>e</a:t>
            </a:r>
            <a:r>
              <a:rPr sz="606" spc="3" dirty="0">
                <a:solidFill>
                  <a:srgbClr val="222B38"/>
                </a:solidFill>
                <a:latin typeface="Arial"/>
                <a:cs typeface="Arial"/>
              </a:rPr>
              <a:t>s</a:t>
            </a:r>
            <a:r>
              <a:rPr sz="606" spc="5" dirty="0">
                <a:solidFill>
                  <a:srgbClr val="222B38"/>
                </a:solidFill>
                <a:latin typeface="Arial"/>
                <a:cs typeface="Arial"/>
              </a:rPr>
              <a:t> </a:t>
            </a:r>
            <a:r>
              <a:rPr sz="606" spc="3" dirty="0">
                <a:solidFill>
                  <a:srgbClr val="222B38"/>
                </a:solidFill>
                <a:latin typeface="Arial"/>
                <a:cs typeface="Arial"/>
              </a:rPr>
              <a:t>B</a:t>
            </a:r>
            <a:r>
              <a:rPr sz="606" spc="-5" dirty="0">
                <a:solidFill>
                  <a:srgbClr val="222B38"/>
                </a:solidFill>
                <a:latin typeface="Arial"/>
                <a:cs typeface="Arial"/>
              </a:rPr>
              <a:t>i</a:t>
            </a:r>
            <a:r>
              <a:rPr sz="606" spc="3" dirty="0">
                <a:solidFill>
                  <a:srgbClr val="222B38"/>
                </a:solidFill>
                <a:latin typeface="Arial"/>
                <a:cs typeface="Arial"/>
              </a:rPr>
              <a:t>nni</a:t>
            </a:r>
            <a:r>
              <a:rPr sz="606" spc="-3" dirty="0">
                <a:solidFill>
                  <a:srgbClr val="222B38"/>
                </a:solidFill>
                <a:latin typeface="Arial"/>
                <a:cs typeface="Arial"/>
              </a:rPr>
              <a:t>c</a:t>
            </a:r>
            <a:r>
              <a:rPr sz="606" spc="5" dirty="0">
                <a:solidFill>
                  <a:srgbClr val="222B38"/>
                </a:solidFill>
                <a:latin typeface="Arial"/>
                <a:cs typeface="Arial"/>
              </a:rPr>
              <a:t>k</a:t>
            </a:r>
            <a:r>
              <a:rPr sz="606" spc="-5" dirty="0">
                <a:solidFill>
                  <a:srgbClr val="222B38"/>
                </a:solidFill>
                <a:latin typeface="Arial"/>
                <a:cs typeface="Arial"/>
              </a:rPr>
              <a:t>e</a:t>
            </a:r>
            <a:r>
              <a:rPr sz="606" dirty="0">
                <a:solidFill>
                  <a:srgbClr val="222B38"/>
                </a:solidFill>
                <a:latin typeface="Arial"/>
                <a:cs typeface="Arial"/>
              </a:rPr>
              <a:t>r</a:t>
            </a:r>
            <a:endParaRPr sz="606">
              <a:latin typeface="Arial"/>
              <a:cs typeface="Arial"/>
            </a:endParaRPr>
          </a:p>
        </p:txBody>
      </p:sp>
      <p:sp>
        <p:nvSpPr>
          <p:cNvPr id="818" name="object 818"/>
          <p:cNvSpPr/>
          <p:nvPr/>
        </p:nvSpPr>
        <p:spPr>
          <a:xfrm>
            <a:off x="5219447" y="5312746"/>
            <a:ext cx="1043259" cy="160991"/>
          </a:xfrm>
          <a:custGeom>
            <a:avLst/>
            <a:gdLst/>
            <a:ahLst/>
            <a:cxnLst/>
            <a:rect l="l" t="t" r="r" b="b"/>
            <a:pathLst>
              <a:path w="1979295" h="305434">
                <a:moveTo>
                  <a:pt x="221723" y="0"/>
                </a:moveTo>
                <a:lnTo>
                  <a:pt x="0" y="0"/>
                </a:lnTo>
                <a:lnTo>
                  <a:pt x="0" y="221723"/>
                </a:lnTo>
                <a:lnTo>
                  <a:pt x="221723" y="304872"/>
                </a:lnTo>
                <a:lnTo>
                  <a:pt x="221723" y="0"/>
                </a:lnTo>
                <a:close/>
              </a:path>
              <a:path w="1979295" h="305434">
                <a:moveTo>
                  <a:pt x="1979136" y="0"/>
                </a:moveTo>
                <a:lnTo>
                  <a:pt x="1757387" y="0"/>
                </a:lnTo>
                <a:lnTo>
                  <a:pt x="1757387" y="304872"/>
                </a:lnTo>
                <a:lnTo>
                  <a:pt x="1979136" y="221723"/>
                </a:lnTo>
                <a:lnTo>
                  <a:pt x="1979136" y="0"/>
                </a:lnTo>
                <a:close/>
              </a:path>
            </a:pathLst>
          </a:custGeom>
          <a:solidFill>
            <a:srgbClr val="C9C9C9"/>
          </a:solidFill>
        </p:spPr>
        <p:txBody>
          <a:bodyPr wrap="square" lIns="0" tIns="0" rIns="0" bIns="0" rtlCol="0"/>
          <a:lstStyle/>
          <a:p>
            <a:endParaRPr sz="949"/>
          </a:p>
        </p:txBody>
      </p:sp>
      <p:sp>
        <p:nvSpPr>
          <p:cNvPr id="819" name="object 819"/>
          <p:cNvSpPr/>
          <p:nvPr/>
        </p:nvSpPr>
        <p:spPr>
          <a:xfrm>
            <a:off x="5219446" y="5312746"/>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820" name="object 820"/>
          <p:cNvSpPr/>
          <p:nvPr/>
        </p:nvSpPr>
        <p:spPr>
          <a:xfrm>
            <a:off x="6145741" y="5312746"/>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821" name="object 821"/>
          <p:cNvSpPr/>
          <p:nvPr/>
        </p:nvSpPr>
        <p:spPr>
          <a:xfrm>
            <a:off x="5277873" y="5026485"/>
            <a:ext cx="926449" cy="286503"/>
          </a:xfrm>
          <a:custGeom>
            <a:avLst/>
            <a:gdLst/>
            <a:ahLst/>
            <a:cxnLst/>
            <a:rect l="l" t="t" r="r" b="b"/>
            <a:pathLst>
              <a:path w="1757679" h="543559">
                <a:moveTo>
                  <a:pt x="0" y="543086"/>
                </a:moveTo>
                <a:lnTo>
                  <a:pt x="1757413" y="543086"/>
                </a:lnTo>
                <a:lnTo>
                  <a:pt x="1757413" y="0"/>
                </a:lnTo>
                <a:lnTo>
                  <a:pt x="0" y="0"/>
                </a:lnTo>
                <a:lnTo>
                  <a:pt x="0" y="543086"/>
                </a:lnTo>
                <a:close/>
              </a:path>
            </a:pathLst>
          </a:custGeom>
          <a:solidFill>
            <a:srgbClr val="CCCCCC"/>
          </a:solidFill>
        </p:spPr>
        <p:txBody>
          <a:bodyPr wrap="square" lIns="0" tIns="0" rIns="0" bIns="0" rtlCol="0"/>
          <a:lstStyle/>
          <a:p>
            <a:endParaRPr sz="949"/>
          </a:p>
        </p:txBody>
      </p:sp>
      <p:sp>
        <p:nvSpPr>
          <p:cNvPr id="822" name="object 822"/>
          <p:cNvSpPr/>
          <p:nvPr/>
        </p:nvSpPr>
        <p:spPr>
          <a:xfrm>
            <a:off x="5277873" y="5429613"/>
            <a:ext cx="926449" cy="58572"/>
          </a:xfrm>
          <a:custGeom>
            <a:avLst/>
            <a:gdLst/>
            <a:ahLst/>
            <a:cxnLst/>
            <a:rect l="l" t="t" r="r" b="b"/>
            <a:pathLst>
              <a:path w="1757679" h="111125">
                <a:moveTo>
                  <a:pt x="0" y="110874"/>
                </a:moveTo>
                <a:lnTo>
                  <a:pt x="1757413" y="110874"/>
                </a:lnTo>
                <a:lnTo>
                  <a:pt x="1757413" y="0"/>
                </a:lnTo>
                <a:lnTo>
                  <a:pt x="0" y="0"/>
                </a:lnTo>
                <a:lnTo>
                  <a:pt x="0" y="110874"/>
                </a:lnTo>
                <a:close/>
              </a:path>
            </a:pathLst>
          </a:custGeom>
          <a:solidFill>
            <a:srgbClr val="CCCCCC"/>
          </a:solidFill>
        </p:spPr>
        <p:txBody>
          <a:bodyPr wrap="square" lIns="0" tIns="0" rIns="0" bIns="0" rtlCol="0"/>
          <a:lstStyle/>
          <a:p>
            <a:endParaRPr sz="949"/>
          </a:p>
        </p:txBody>
      </p:sp>
      <p:sp>
        <p:nvSpPr>
          <p:cNvPr id="823" name="object 823"/>
          <p:cNvSpPr/>
          <p:nvPr/>
        </p:nvSpPr>
        <p:spPr>
          <a:xfrm>
            <a:off x="5277873" y="5026485"/>
            <a:ext cx="926449" cy="461886"/>
          </a:xfrm>
          <a:custGeom>
            <a:avLst/>
            <a:gdLst/>
            <a:ahLst/>
            <a:cxnLst/>
            <a:rect l="l" t="t" r="r" b="b"/>
            <a:pathLst>
              <a:path w="1757679" h="876300">
                <a:moveTo>
                  <a:pt x="0" y="875697"/>
                </a:moveTo>
                <a:lnTo>
                  <a:pt x="1757413" y="875697"/>
                </a:lnTo>
                <a:lnTo>
                  <a:pt x="1757413" y="0"/>
                </a:lnTo>
                <a:lnTo>
                  <a:pt x="0" y="0"/>
                </a:lnTo>
                <a:lnTo>
                  <a:pt x="0" y="875697"/>
                </a:lnTo>
                <a:close/>
              </a:path>
            </a:pathLst>
          </a:custGeom>
          <a:ln w="4106">
            <a:solidFill>
              <a:srgbClr val="C7C7C7"/>
            </a:solidFill>
          </a:ln>
        </p:spPr>
        <p:txBody>
          <a:bodyPr wrap="square" lIns="0" tIns="0" rIns="0" bIns="0" rtlCol="0"/>
          <a:lstStyle/>
          <a:p>
            <a:endParaRPr sz="949"/>
          </a:p>
        </p:txBody>
      </p:sp>
      <p:sp>
        <p:nvSpPr>
          <p:cNvPr id="824" name="object 824"/>
          <p:cNvSpPr/>
          <p:nvPr/>
        </p:nvSpPr>
        <p:spPr>
          <a:xfrm>
            <a:off x="5219447" y="5312739"/>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solidFill>
            <a:srgbClr val="FFFFFF"/>
          </a:solidFill>
        </p:spPr>
        <p:txBody>
          <a:bodyPr wrap="square" lIns="0" tIns="0" rIns="0" bIns="0" rtlCol="0"/>
          <a:lstStyle/>
          <a:p>
            <a:endParaRPr sz="949"/>
          </a:p>
        </p:txBody>
      </p:sp>
      <p:sp>
        <p:nvSpPr>
          <p:cNvPr id="825" name="object 825"/>
          <p:cNvSpPr/>
          <p:nvPr/>
        </p:nvSpPr>
        <p:spPr>
          <a:xfrm>
            <a:off x="5219447" y="5312739"/>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ln w="4106">
            <a:solidFill>
              <a:srgbClr val="4671C4"/>
            </a:solidFill>
          </a:ln>
        </p:spPr>
        <p:txBody>
          <a:bodyPr wrap="square" lIns="0" tIns="0" rIns="0" bIns="0" rtlCol="0"/>
          <a:lstStyle/>
          <a:p>
            <a:endParaRPr sz="949"/>
          </a:p>
        </p:txBody>
      </p:sp>
      <p:sp>
        <p:nvSpPr>
          <p:cNvPr id="826" name="object 826"/>
          <p:cNvSpPr txBox="1"/>
          <p:nvPr/>
        </p:nvSpPr>
        <p:spPr>
          <a:xfrm>
            <a:off x="5449008" y="5325527"/>
            <a:ext cx="584386" cy="93231"/>
          </a:xfrm>
          <a:prstGeom prst="rect">
            <a:avLst/>
          </a:prstGeom>
        </p:spPr>
        <p:txBody>
          <a:bodyPr vert="horz" wrap="square" lIns="0" tIns="0" rIns="0" bIns="0" rtlCol="0">
            <a:spAutoFit/>
          </a:bodyPr>
          <a:lstStyle/>
          <a:p>
            <a:pPr marL="6694"/>
            <a:r>
              <a:rPr sz="606" spc="5" dirty="0">
                <a:solidFill>
                  <a:srgbClr val="222B38"/>
                </a:solidFill>
                <a:latin typeface="Arial"/>
                <a:cs typeface="Arial"/>
              </a:rPr>
              <a:t>J</a:t>
            </a:r>
            <a:r>
              <a:rPr sz="606" spc="-5" dirty="0">
                <a:solidFill>
                  <a:srgbClr val="222B38"/>
                </a:solidFill>
                <a:latin typeface="Arial"/>
                <a:cs typeface="Arial"/>
              </a:rPr>
              <a:t>a</a:t>
            </a:r>
            <a:r>
              <a:rPr sz="606" spc="5" dirty="0">
                <a:solidFill>
                  <a:srgbClr val="222B38"/>
                </a:solidFill>
                <a:latin typeface="Arial"/>
                <a:cs typeface="Arial"/>
              </a:rPr>
              <a:t>m</a:t>
            </a:r>
            <a:r>
              <a:rPr sz="606" spc="-5" dirty="0">
                <a:solidFill>
                  <a:srgbClr val="222B38"/>
                </a:solidFill>
                <a:latin typeface="Arial"/>
                <a:cs typeface="Arial"/>
              </a:rPr>
              <a:t>e</a:t>
            </a:r>
            <a:r>
              <a:rPr sz="606" spc="3" dirty="0">
                <a:solidFill>
                  <a:srgbClr val="222B38"/>
                </a:solidFill>
                <a:latin typeface="Arial"/>
                <a:cs typeface="Arial"/>
              </a:rPr>
              <a:t>s</a:t>
            </a:r>
            <a:r>
              <a:rPr sz="606" spc="5" dirty="0">
                <a:solidFill>
                  <a:srgbClr val="222B38"/>
                </a:solidFill>
                <a:latin typeface="Arial"/>
                <a:cs typeface="Arial"/>
              </a:rPr>
              <a:t> </a:t>
            </a:r>
            <a:r>
              <a:rPr sz="606" spc="3" dirty="0">
                <a:solidFill>
                  <a:srgbClr val="222B38"/>
                </a:solidFill>
                <a:latin typeface="Arial"/>
                <a:cs typeface="Arial"/>
              </a:rPr>
              <a:t>B</a:t>
            </a:r>
            <a:r>
              <a:rPr sz="606" spc="-5" dirty="0">
                <a:solidFill>
                  <a:srgbClr val="222B38"/>
                </a:solidFill>
                <a:latin typeface="Arial"/>
                <a:cs typeface="Arial"/>
              </a:rPr>
              <a:t>i</a:t>
            </a:r>
            <a:r>
              <a:rPr sz="606" spc="3" dirty="0">
                <a:solidFill>
                  <a:srgbClr val="222B38"/>
                </a:solidFill>
                <a:latin typeface="Arial"/>
                <a:cs typeface="Arial"/>
              </a:rPr>
              <a:t>nni</a:t>
            </a:r>
            <a:r>
              <a:rPr sz="606" spc="-3" dirty="0">
                <a:solidFill>
                  <a:srgbClr val="222B38"/>
                </a:solidFill>
                <a:latin typeface="Arial"/>
                <a:cs typeface="Arial"/>
              </a:rPr>
              <a:t>c</a:t>
            </a:r>
            <a:r>
              <a:rPr sz="606" spc="5" dirty="0">
                <a:solidFill>
                  <a:srgbClr val="222B38"/>
                </a:solidFill>
                <a:latin typeface="Arial"/>
                <a:cs typeface="Arial"/>
              </a:rPr>
              <a:t>k</a:t>
            </a:r>
            <a:r>
              <a:rPr sz="606" spc="-5" dirty="0">
                <a:solidFill>
                  <a:srgbClr val="222B38"/>
                </a:solidFill>
                <a:latin typeface="Arial"/>
                <a:cs typeface="Arial"/>
              </a:rPr>
              <a:t>e</a:t>
            </a:r>
            <a:r>
              <a:rPr sz="606" dirty="0">
                <a:solidFill>
                  <a:srgbClr val="222B38"/>
                </a:solidFill>
                <a:latin typeface="Arial"/>
                <a:cs typeface="Arial"/>
              </a:rPr>
              <a:t>r</a:t>
            </a:r>
            <a:endParaRPr sz="606">
              <a:latin typeface="Arial"/>
              <a:cs typeface="Arial"/>
            </a:endParaRPr>
          </a:p>
        </p:txBody>
      </p:sp>
      <p:sp>
        <p:nvSpPr>
          <p:cNvPr id="827" name="object 827"/>
          <p:cNvSpPr txBox="1"/>
          <p:nvPr/>
        </p:nvSpPr>
        <p:spPr>
          <a:xfrm>
            <a:off x="5347336" y="5220323"/>
            <a:ext cx="770814"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Di</a:t>
            </a:r>
            <a:r>
              <a:rPr sz="606" spc="-3" dirty="0">
                <a:solidFill>
                  <a:srgbClr val="222B38"/>
                </a:solidFill>
                <a:latin typeface="Arial"/>
                <a:cs typeface="Arial"/>
              </a:rPr>
              <a:t>s</a:t>
            </a:r>
            <a:r>
              <a:rPr sz="606" dirty="0">
                <a:solidFill>
                  <a:srgbClr val="222B38"/>
                </a:solidFill>
                <a:latin typeface="Arial"/>
                <a:cs typeface="Arial"/>
              </a:rPr>
              <a:t>tri</a:t>
            </a:r>
            <a:r>
              <a:rPr sz="606" spc="-3" dirty="0">
                <a:solidFill>
                  <a:srgbClr val="222B38"/>
                </a:solidFill>
                <a:latin typeface="Arial"/>
                <a:cs typeface="Arial"/>
              </a:rPr>
              <a:t>c</a:t>
            </a:r>
            <a:r>
              <a:rPr sz="606" dirty="0">
                <a:solidFill>
                  <a:srgbClr val="222B38"/>
                </a:solidFill>
                <a:latin typeface="Arial"/>
                <a:cs typeface="Arial"/>
              </a:rPr>
              <a:t>t</a:t>
            </a:r>
            <a:r>
              <a:rPr sz="606" spc="3" dirty="0">
                <a:solidFill>
                  <a:srgbClr val="222B38"/>
                </a:solidFill>
                <a:latin typeface="Arial"/>
                <a:cs typeface="Arial"/>
              </a:rPr>
              <a:t> </a:t>
            </a:r>
            <a:r>
              <a:rPr sz="606" dirty="0">
                <a:solidFill>
                  <a:srgbClr val="222B38"/>
                </a:solidFill>
                <a:latin typeface="Arial"/>
                <a:cs typeface="Arial"/>
              </a:rPr>
              <a:t>Dir</a:t>
            </a:r>
            <a:r>
              <a:rPr sz="606" spc="-3" dirty="0">
                <a:solidFill>
                  <a:srgbClr val="222B38"/>
                </a:solidFill>
                <a:latin typeface="Arial"/>
                <a:cs typeface="Arial"/>
              </a:rPr>
              <a:t>e</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spc="-5" dirty="0">
                <a:solidFill>
                  <a:srgbClr val="222B38"/>
                </a:solidFill>
                <a:latin typeface="Arial"/>
                <a:cs typeface="Arial"/>
              </a:rPr>
              <a:t>r</a:t>
            </a:r>
            <a:r>
              <a:rPr sz="606" dirty="0">
                <a:solidFill>
                  <a:srgbClr val="222B38"/>
                </a:solidFill>
                <a:latin typeface="Arial"/>
                <a:cs typeface="Arial"/>
              </a:rPr>
              <a:t>-</a:t>
            </a:r>
            <a:r>
              <a:rPr sz="606" spc="-3" dirty="0">
                <a:solidFill>
                  <a:srgbClr val="222B38"/>
                </a:solidFill>
                <a:latin typeface="Arial"/>
                <a:cs typeface="Arial"/>
              </a:rPr>
              <a:t>M</a:t>
            </a:r>
            <a:r>
              <a:rPr sz="606" spc="3" dirty="0">
                <a:solidFill>
                  <a:srgbClr val="222B38"/>
                </a:solidFill>
                <a:latin typeface="Arial"/>
                <a:cs typeface="Arial"/>
              </a:rPr>
              <a:t>etro</a:t>
            </a:r>
            <a:endParaRPr sz="606">
              <a:latin typeface="Arial"/>
              <a:cs typeface="Arial"/>
            </a:endParaRPr>
          </a:p>
        </p:txBody>
      </p:sp>
      <p:sp>
        <p:nvSpPr>
          <p:cNvPr id="828" name="object 828"/>
          <p:cNvSpPr/>
          <p:nvPr/>
        </p:nvSpPr>
        <p:spPr>
          <a:xfrm>
            <a:off x="5219447" y="5920492"/>
            <a:ext cx="1043259" cy="160991"/>
          </a:xfrm>
          <a:custGeom>
            <a:avLst/>
            <a:gdLst/>
            <a:ahLst/>
            <a:cxnLst/>
            <a:rect l="l" t="t" r="r" b="b"/>
            <a:pathLst>
              <a:path w="1979295" h="305434">
                <a:moveTo>
                  <a:pt x="221723" y="0"/>
                </a:moveTo>
                <a:lnTo>
                  <a:pt x="0" y="0"/>
                </a:lnTo>
                <a:lnTo>
                  <a:pt x="0" y="221723"/>
                </a:lnTo>
                <a:lnTo>
                  <a:pt x="221723" y="304872"/>
                </a:lnTo>
                <a:lnTo>
                  <a:pt x="221723" y="0"/>
                </a:lnTo>
                <a:close/>
              </a:path>
              <a:path w="1979295" h="305434">
                <a:moveTo>
                  <a:pt x="1979136" y="0"/>
                </a:moveTo>
                <a:lnTo>
                  <a:pt x="1757387" y="0"/>
                </a:lnTo>
                <a:lnTo>
                  <a:pt x="1757387" y="304872"/>
                </a:lnTo>
                <a:lnTo>
                  <a:pt x="1979136" y="221723"/>
                </a:lnTo>
                <a:lnTo>
                  <a:pt x="1979136" y="0"/>
                </a:lnTo>
                <a:close/>
              </a:path>
            </a:pathLst>
          </a:custGeom>
          <a:solidFill>
            <a:srgbClr val="C9C9C9"/>
          </a:solidFill>
        </p:spPr>
        <p:txBody>
          <a:bodyPr wrap="square" lIns="0" tIns="0" rIns="0" bIns="0" rtlCol="0"/>
          <a:lstStyle/>
          <a:p>
            <a:endParaRPr sz="949"/>
          </a:p>
        </p:txBody>
      </p:sp>
      <p:sp>
        <p:nvSpPr>
          <p:cNvPr id="829" name="object 829"/>
          <p:cNvSpPr/>
          <p:nvPr/>
        </p:nvSpPr>
        <p:spPr>
          <a:xfrm>
            <a:off x="5219446" y="5920492"/>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830" name="object 830"/>
          <p:cNvSpPr/>
          <p:nvPr/>
        </p:nvSpPr>
        <p:spPr>
          <a:xfrm>
            <a:off x="6145741" y="5920492"/>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831" name="object 831"/>
          <p:cNvSpPr/>
          <p:nvPr/>
        </p:nvSpPr>
        <p:spPr>
          <a:xfrm>
            <a:off x="5277873" y="5634231"/>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832" name="object 832"/>
          <p:cNvSpPr/>
          <p:nvPr/>
        </p:nvSpPr>
        <p:spPr>
          <a:xfrm>
            <a:off x="5277873" y="6037360"/>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833" name="object 833"/>
          <p:cNvSpPr/>
          <p:nvPr/>
        </p:nvSpPr>
        <p:spPr>
          <a:xfrm>
            <a:off x="5277873" y="5634231"/>
            <a:ext cx="926449" cy="461886"/>
          </a:xfrm>
          <a:custGeom>
            <a:avLst/>
            <a:gdLst/>
            <a:ahLst/>
            <a:cxnLst/>
            <a:rect l="l" t="t" r="r" b="b"/>
            <a:pathLst>
              <a:path w="1757679" h="876300">
                <a:moveTo>
                  <a:pt x="0" y="875697"/>
                </a:moveTo>
                <a:lnTo>
                  <a:pt x="1757413" y="875697"/>
                </a:lnTo>
                <a:lnTo>
                  <a:pt x="1757413" y="0"/>
                </a:lnTo>
                <a:lnTo>
                  <a:pt x="0" y="0"/>
                </a:lnTo>
                <a:lnTo>
                  <a:pt x="0" y="875697"/>
                </a:lnTo>
                <a:close/>
              </a:path>
            </a:pathLst>
          </a:custGeom>
          <a:ln w="4106">
            <a:solidFill>
              <a:srgbClr val="C7C7C7"/>
            </a:solidFill>
          </a:ln>
        </p:spPr>
        <p:txBody>
          <a:bodyPr wrap="square" lIns="0" tIns="0" rIns="0" bIns="0" rtlCol="0"/>
          <a:lstStyle/>
          <a:p>
            <a:endParaRPr sz="949"/>
          </a:p>
        </p:txBody>
      </p:sp>
      <p:sp>
        <p:nvSpPr>
          <p:cNvPr id="834" name="object 834"/>
          <p:cNvSpPr/>
          <p:nvPr/>
        </p:nvSpPr>
        <p:spPr>
          <a:xfrm>
            <a:off x="5219446" y="5920485"/>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835" name="object 835"/>
          <p:cNvSpPr/>
          <p:nvPr/>
        </p:nvSpPr>
        <p:spPr>
          <a:xfrm>
            <a:off x="5219446" y="5920485"/>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836" name="object 836"/>
          <p:cNvSpPr/>
          <p:nvPr/>
        </p:nvSpPr>
        <p:spPr>
          <a:xfrm>
            <a:off x="5219447" y="5920485"/>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ln w="4106">
            <a:solidFill>
              <a:srgbClr val="4671C4"/>
            </a:solidFill>
          </a:ln>
        </p:spPr>
        <p:txBody>
          <a:bodyPr wrap="square" lIns="0" tIns="0" rIns="0" bIns="0" rtlCol="0"/>
          <a:lstStyle/>
          <a:p>
            <a:endParaRPr sz="949"/>
          </a:p>
        </p:txBody>
      </p:sp>
      <p:sp>
        <p:nvSpPr>
          <p:cNvPr id="837" name="object 837"/>
          <p:cNvSpPr/>
          <p:nvPr/>
        </p:nvSpPr>
        <p:spPr>
          <a:xfrm>
            <a:off x="5219447" y="5920492"/>
            <a:ext cx="1043259" cy="160991"/>
          </a:xfrm>
          <a:custGeom>
            <a:avLst/>
            <a:gdLst/>
            <a:ahLst/>
            <a:cxnLst/>
            <a:rect l="l" t="t" r="r" b="b"/>
            <a:pathLst>
              <a:path w="1979295" h="305434">
                <a:moveTo>
                  <a:pt x="221723" y="0"/>
                </a:moveTo>
                <a:lnTo>
                  <a:pt x="0" y="0"/>
                </a:lnTo>
                <a:lnTo>
                  <a:pt x="0" y="221723"/>
                </a:lnTo>
                <a:lnTo>
                  <a:pt x="221723" y="304872"/>
                </a:lnTo>
                <a:lnTo>
                  <a:pt x="221723" y="0"/>
                </a:lnTo>
                <a:close/>
              </a:path>
              <a:path w="1979295" h="305434">
                <a:moveTo>
                  <a:pt x="1979136" y="0"/>
                </a:moveTo>
                <a:lnTo>
                  <a:pt x="1757387" y="0"/>
                </a:lnTo>
                <a:lnTo>
                  <a:pt x="1757387" y="304872"/>
                </a:lnTo>
                <a:lnTo>
                  <a:pt x="1979136" y="221723"/>
                </a:lnTo>
                <a:lnTo>
                  <a:pt x="1979136" y="0"/>
                </a:lnTo>
                <a:close/>
              </a:path>
            </a:pathLst>
          </a:custGeom>
          <a:solidFill>
            <a:srgbClr val="C9C9C9"/>
          </a:solidFill>
        </p:spPr>
        <p:txBody>
          <a:bodyPr wrap="square" lIns="0" tIns="0" rIns="0" bIns="0" rtlCol="0"/>
          <a:lstStyle/>
          <a:p>
            <a:endParaRPr sz="949"/>
          </a:p>
        </p:txBody>
      </p:sp>
      <p:sp>
        <p:nvSpPr>
          <p:cNvPr id="838" name="object 838"/>
          <p:cNvSpPr/>
          <p:nvPr/>
        </p:nvSpPr>
        <p:spPr>
          <a:xfrm>
            <a:off x="5219446" y="5920492"/>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839" name="object 839"/>
          <p:cNvSpPr/>
          <p:nvPr/>
        </p:nvSpPr>
        <p:spPr>
          <a:xfrm>
            <a:off x="6145741" y="5920492"/>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840" name="object 840"/>
          <p:cNvSpPr/>
          <p:nvPr/>
        </p:nvSpPr>
        <p:spPr>
          <a:xfrm>
            <a:off x="5277873" y="5634231"/>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841" name="object 841"/>
          <p:cNvSpPr/>
          <p:nvPr/>
        </p:nvSpPr>
        <p:spPr>
          <a:xfrm>
            <a:off x="5277873" y="6037360"/>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842" name="object 842"/>
          <p:cNvSpPr/>
          <p:nvPr/>
        </p:nvSpPr>
        <p:spPr>
          <a:xfrm>
            <a:off x="5277873" y="5634231"/>
            <a:ext cx="926449" cy="461886"/>
          </a:xfrm>
          <a:custGeom>
            <a:avLst/>
            <a:gdLst/>
            <a:ahLst/>
            <a:cxnLst/>
            <a:rect l="l" t="t" r="r" b="b"/>
            <a:pathLst>
              <a:path w="1757679" h="876300">
                <a:moveTo>
                  <a:pt x="0" y="875697"/>
                </a:moveTo>
                <a:lnTo>
                  <a:pt x="1757413" y="875697"/>
                </a:lnTo>
                <a:lnTo>
                  <a:pt x="1757413" y="0"/>
                </a:lnTo>
                <a:lnTo>
                  <a:pt x="0" y="0"/>
                </a:lnTo>
                <a:lnTo>
                  <a:pt x="0" y="875697"/>
                </a:lnTo>
                <a:close/>
              </a:path>
            </a:pathLst>
          </a:custGeom>
          <a:ln w="4106">
            <a:solidFill>
              <a:srgbClr val="C7C7C7"/>
            </a:solidFill>
          </a:ln>
        </p:spPr>
        <p:txBody>
          <a:bodyPr wrap="square" lIns="0" tIns="0" rIns="0" bIns="0" rtlCol="0"/>
          <a:lstStyle/>
          <a:p>
            <a:endParaRPr sz="949"/>
          </a:p>
        </p:txBody>
      </p:sp>
      <p:sp>
        <p:nvSpPr>
          <p:cNvPr id="843" name="object 843"/>
          <p:cNvSpPr/>
          <p:nvPr/>
        </p:nvSpPr>
        <p:spPr>
          <a:xfrm>
            <a:off x="5219446" y="5920485"/>
            <a:ext cx="985022" cy="117145"/>
          </a:xfrm>
          <a:custGeom>
            <a:avLst/>
            <a:gdLst/>
            <a:ahLst/>
            <a:cxnLst/>
            <a:rect l="l" t="t" r="r" b="b"/>
            <a:pathLst>
              <a:path w="1868804" h="222250">
                <a:moveTo>
                  <a:pt x="0" y="221736"/>
                </a:moveTo>
                <a:lnTo>
                  <a:pt x="1868262" y="221736"/>
                </a:lnTo>
                <a:lnTo>
                  <a:pt x="1868262" y="0"/>
                </a:lnTo>
                <a:lnTo>
                  <a:pt x="0" y="0"/>
                </a:lnTo>
                <a:lnTo>
                  <a:pt x="0" y="221736"/>
                </a:lnTo>
                <a:close/>
              </a:path>
            </a:pathLst>
          </a:custGeom>
          <a:solidFill>
            <a:srgbClr val="FFFFFF"/>
          </a:solidFill>
        </p:spPr>
        <p:txBody>
          <a:bodyPr wrap="square" lIns="0" tIns="0" rIns="0" bIns="0" rtlCol="0"/>
          <a:lstStyle/>
          <a:p>
            <a:endParaRPr sz="949"/>
          </a:p>
        </p:txBody>
      </p:sp>
      <p:sp>
        <p:nvSpPr>
          <p:cNvPr id="844" name="object 844"/>
          <p:cNvSpPr/>
          <p:nvPr/>
        </p:nvSpPr>
        <p:spPr>
          <a:xfrm>
            <a:off x="5219446" y="5920485"/>
            <a:ext cx="0" cy="117145"/>
          </a:xfrm>
          <a:custGeom>
            <a:avLst/>
            <a:gdLst/>
            <a:ahLst/>
            <a:cxnLst/>
            <a:rect l="l" t="t" r="r" b="b"/>
            <a:pathLst>
              <a:path h="222250">
                <a:moveTo>
                  <a:pt x="0" y="221736"/>
                </a:moveTo>
                <a:lnTo>
                  <a:pt x="0" y="0"/>
                </a:lnTo>
                <a:lnTo>
                  <a:pt x="0" y="221736"/>
                </a:lnTo>
                <a:close/>
              </a:path>
            </a:pathLst>
          </a:custGeom>
          <a:solidFill>
            <a:srgbClr val="FFFFFF"/>
          </a:solidFill>
        </p:spPr>
        <p:txBody>
          <a:bodyPr wrap="square" lIns="0" tIns="0" rIns="0" bIns="0" rtlCol="0"/>
          <a:lstStyle/>
          <a:p>
            <a:endParaRPr sz="949"/>
          </a:p>
        </p:txBody>
      </p:sp>
      <p:sp>
        <p:nvSpPr>
          <p:cNvPr id="845" name="object 845"/>
          <p:cNvSpPr/>
          <p:nvPr/>
        </p:nvSpPr>
        <p:spPr>
          <a:xfrm>
            <a:off x="5219447" y="5920485"/>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ln w="4106">
            <a:solidFill>
              <a:srgbClr val="4671C4"/>
            </a:solidFill>
          </a:ln>
        </p:spPr>
        <p:txBody>
          <a:bodyPr wrap="square" lIns="0" tIns="0" rIns="0" bIns="0" rtlCol="0"/>
          <a:lstStyle/>
          <a:p>
            <a:endParaRPr sz="949"/>
          </a:p>
        </p:txBody>
      </p:sp>
      <p:sp>
        <p:nvSpPr>
          <p:cNvPr id="846" name="object 846"/>
          <p:cNvSpPr txBox="1"/>
          <p:nvPr/>
        </p:nvSpPr>
        <p:spPr>
          <a:xfrm>
            <a:off x="5277873" y="5634232"/>
            <a:ext cx="926449" cy="203774"/>
          </a:xfrm>
          <a:prstGeom prst="rect">
            <a:avLst/>
          </a:prstGeom>
        </p:spPr>
        <p:txBody>
          <a:bodyPr vert="horz" wrap="square" lIns="0" tIns="0" rIns="0" bIns="0" rtlCol="0">
            <a:spAutoFit/>
          </a:bodyPr>
          <a:lstStyle/>
          <a:p>
            <a:pPr marL="153631" marR="86690" indent="-79995">
              <a:lnSpc>
                <a:spcPct val="113900"/>
              </a:lnSpc>
            </a:pPr>
            <a:r>
              <a:rPr sz="606" spc="3" dirty="0">
                <a:solidFill>
                  <a:srgbClr val="222B38"/>
                </a:solidFill>
                <a:latin typeface="Arial"/>
                <a:cs typeface="Arial"/>
              </a:rPr>
              <a:t>Di</a:t>
            </a:r>
            <a:r>
              <a:rPr sz="606" spc="-3" dirty="0">
                <a:solidFill>
                  <a:srgbClr val="222B38"/>
                </a:solidFill>
                <a:latin typeface="Arial"/>
                <a:cs typeface="Arial"/>
              </a:rPr>
              <a:t>s</a:t>
            </a:r>
            <a:r>
              <a:rPr sz="606" dirty="0">
                <a:solidFill>
                  <a:srgbClr val="222B38"/>
                </a:solidFill>
                <a:latin typeface="Arial"/>
                <a:cs typeface="Arial"/>
              </a:rPr>
              <a:t>tr</a:t>
            </a:r>
            <a:r>
              <a:rPr sz="606" spc="3" dirty="0">
                <a:solidFill>
                  <a:srgbClr val="222B38"/>
                </a:solidFill>
                <a:latin typeface="Arial"/>
                <a:cs typeface="Arial"/>
              </a:rPr>
              <a:t>i</a:t>
            </a:r>
            <a:r>
              <a:rPr sz="606" spc="-3" dirty="0">
                <a:solidFill>
                  <a:srgbClr val="222B38"/>
                </a:solidFill>
                <a:latin typeface="Arial"/>
                <a:cs typeface="Arial"/>
              </a:rPr>
              <a:t>c</a:t>
            </a:r>
            <a:r>
              <a:rPr sz="606" dirty="0">
                <a:solidFill>
                  <a:srgbClr val="222B38"/>
                </a:solidFill>
                <a:latin typeface="Arial"/>
                <a:cs typeface="Arial"/>
              </a:rPr>
              <a:t>t</a:t>
            </a:r>
            <a:r>
              <a:rPr sz="606" spc="3" dirty="0">
                <a:solidFill>
                  <a:srgbClr val="222B38"/>
                </a:solidFill>
                <a:latin typeface="Arial"/>
                <a:cs typeface="Arial"/>
              </a:rPr>
              <a:t> </a:t>
            </a:r>
            <a:r>
              <a:rPr sz="606" dirty="0">
                <a:solidFill>
                  <a:srgbClr val="222B38"/>
                </a:solidFill>
                <a:latin typeface="Arial"/>
                <a:cs typeface="Arial"/>
              </a:rPr>
              <a:t>Dir</a:t>
            </a:r>
            <a:r>
              <a:rPr sz="606" spc="-3" dirty="0">
                <a:solidFill>
                  <a:srgbClr val="222B38"/>
                </a:solidFill>
                <a:latin typeface="Arial"/>
                <a:cs typeface="Arial"/>
              </a:rPr>
              <a:t>e</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spc="-3" dirty="0">
                <a:solidFill>
                  <a:srgbClr val="222B38"/>
                </a:solidFill>
                <a:latin typeface="Arial"/>
                <a:cs typeface="Arial"/>
              </a:rPr>
              <a:t>r-</a:t>
            </a:r>
            <a:r>
              <a:rPr sz="606" spc="3" dirty="0">
                <a:solidFill>
                  <a:srgbClr val="222B38"/>
                </a:solidFill>
                <a:latin typeface="Arial"/>
                <a:cs typeface="Arial"/>
              </a:rPr>
              <a:t>So</a:t>
            </a:r>
            <a:r>
              <a:rPr sz="606" spc="-5" dirty="0">
                <a:solidFill>
                  <a:srgbClr val="222B38"/>
                </a:solidFill>
                <a:latin typeface="Arial"/>
                <a:cs typeface="Arial"/>
              </a:rPr>
              <a:t>u</a:t>
            </a:r>
            <a:r>
              <a:rPr sz="606" dirty="0">
                <a:solidFill>
                  <a:srgbClr val="222B38"/>
                </a:solidFill>
                <a:latin typeface="Arial"/>
                <a:cs typeface="Arial"/>
              </a:rPr>
              <a:t>th L</a:t>
            </a:r>
            <a:r>
              <a:rPr sz="606" spc="-5" dirty="0">
                <a:solidFill>
                  <a:srgbClr val="222B38"/>
                </a:solidFill>
                <a:latin typeface="Arial"/>
                <a:cs typeface="Arial"/>
              </a:rPr>
              <a:t>a</a:t>
            </a:r>
            <a:r>
              <a:rPr sz="606" spc="8" dirty="0">
                <a:solidFill>
                  <a:srgbClr val="222B38"/>
                </a:solidFill>
                <a:latin typeface="Arial"/>
                <a:cs typeface="Arial"/>
              </a:rPr>
              <a:t>C</a:t>
            </a:r>
            <a:r>
              <a:rPr sz="606" spc="-5" dirty="0">
                <a:solidFill>
                  <a:srgbClr val="222B38"/>
                </a:solidFill>
                <a:latin typeface="Arial"/>
                <a:cs typeface="Arial"/>
              </a:rPr>
              <a:t>h</a:t>
            </a:r>
            <a:r>
              <a:rPr sz="606" spc="3" dirty="0">
                <a:solidFill>
                  <a:srgbClr val="222B38"/>
                </a:solidFill>
                <a:latin typeface="Arial"/>
                <a:cs typeface="Arial"/>
              </a:rPr>
              <a:t>arn D</a:t>
            </a:r>
            <a:r>
              <a:rPr sz="606" spc="-5" dirty="0">
                <a:solidFill>
                  <a:srgbClr val="222B38"/>
                </a:solidFill>
                <a:latin typeface="Arial"/>
                <a:cs typeface="Arial"/>
              </a:rPr>
              <a:t>e</a:t>
            </a:r>
            <a:r>
              <a:rPr sz="606" spc="3" dirty="0">
                <a:solidFill>
                  <a:srgbClr val="222B38"/>
                </a:solidFill>
                <a:latin typeface="Arial"/>
                <a:cs typeface="Arial"/>
              </a:rPr>
              <a:t>nnard</a:t>
            </a:r>
            <a:endParaRPr sz="606">
              <a:latin typeface="Arial"/>
              <a:cs typeface="Arial"/>
            </a:endParaRPr>
          </a:p>
        </p:txBody>
      </p:sp>
      <p:sp>
        <p:nvSpPr>
          <p:cNvPr id="847" name="object 847"/>
          <p:cNvSpPr/>
          <p:nvPr/>
        </p:nvSpPr>
        <p:spPr>
          <a:xfrm>
            <a:off x="5219447" y="5920492"/>
            <a:ext cx="1043259" cy="160991"/>
          </a:xfrm>
          <a:custGeom>
            <a:avLst/>
            <a:gdLst/>
            <a:ahLst/>
            <a:cxnLst/>
            <a:rect l="l" t="t" r="r" b="b"/>
            <a:pathLst>
              <a:path w="1979295" h="305434">
                <a:moveTo>
                  <a:pt x="221723" y="0"/>
                </a:moveTo>
                <a:lnTo>
                  <a:pt x="0" y="0"/>
                </a:lnTo>
                <a:lnTo>
                  <a:pt x="0" y="221723"/>
                </a:lnTo>
                <a:lnTo>
                  <a:pt x="221723" y="304872"/>
                </a:lnTo>
                <a:lnTo>
                  <a:pt x="221723" y="0"/>
                </a:lnTo>
                <a:close/>
              </a:path>
              <a:path w="1979295" h="305434">
                <a:moveTo>
                  <a:pt x="1979136" y="0"/>
                </a:moveTo>
                <a:lnTo>
                  <a:pt x="1757387" y="0"/>
                </a:lnTo>
                <a:lnTo>
                  <a:pt x="1757387" y="304872"/>
                </a:lnTo>
                <a:lnTo>
                  <a:pt x="1979136" y="221723"/>
                </a:lnTo>
                <a:lnTo>
                  <a:pt x="1979136" y="0"/>
                </a:lnTo>
                <a:close/>
              </a:path>
            </a:pathLst>
          </a:custGeom>
          <a:solidFill>
            <a:srgbClr val="C9C9C9"/>
          </a:solidFill>
        </p:spPr>
        <p:txBody>
          <a:bodyPr wrap="square" lIns="0" tIns="0" rIns="0" bIns="0" rtlCol="0"/>
          <a:lstStyle/>
          <a:p>
            <a:endParaRPr sz="949"/>
          </a:p>
        </p:txBody>
      </p:sp>
      <p:sp>
        <p:nvSpPr>
          <p:cNvPr id="848" name="object 848"/>
          <p:cNvSpPr/>
          <p:nvPr/>
        </p:nvSpPr>
        <p:spPr>
          <a:xfrm>
            <a:off x="5219446" y="5920492"/>
            <a:ext cx="117145" cy="160991"/>
          </a:xfrm>
          <a:custGeom>
            <a:avLst/>
            <a:gdLst/>
            <a:ahLst/>
            <a:cxnLst/>
            <a:rect l="l" t="t" r="r" b="b"/>
            <a:pathLst>
              <a:path w="222250" h="305434">
                <a:moveTo>
                  <a:pt x="221723" y="0"/>
                </a:moveTo>
                <a:lnTo>
                  <a:pt x="0" y="0"/>
                </a:lnTo>
                <a:lnTo>
                  <a:pt x="0" y="221723"/>
                </a:lnTo>
                <a:lnTo>
                  <a:pt x="221723" y="304872"/>
                </a:lnTo>
                <a:lnTo>
                  <a:pt x="221723" y="0"/>
                </a:lnTo>
                <a:close/>
              </a:path>
            </a:pathLst>
          </a:custGeom>
          <a:ln w="4106">
            <a:solidFill>
              <a:srgbClr val="254379"/>
            </a:solidFill>
          </a:ln>
        </p:spPr>
        <p:txBody>
          <a:bodyPr wrap="square" lIns="0" tIns="0" rIns="0" bIns="0" rtlCol="0"/>
          <a:lstStyle/>
          <a:p>
            <a:endParaRPr sz="949"/>
          </a:p>
        </p:txBody>
      </p:sp>
      <p:sp>
        <p:nvSpPr>
          <p:cNvPr id="849" name="object 849"/>
          <p:cNvSpPr/>
          <p:nvPr/>
        </p:nvSpPr>
        <p:spPr>
          <a:xfrm>
            <a:off x="6145741" y="5920492"/>
            <a:ext cx="117145" cy="160991"/>
          </a:xfrm>
          <a:custGeom>
            <a:avLst/>
            <a:gdLst/>
            <a:ahLst/>
            <a:cxnLst/>
            <a:rect l="l" t="t" r="r" b="b"/>
            <a:pathLst>
              <a:path w="222250" h="305434">
                <a:moveTo>
                  <a:pt x="0" y="0"/>
                </a:moveTo>
                <a:lnTo>
                  <a:pt x="221749" y="0"/>
                </a:lnTo>
                <a:lnTo>
                  <a:pt x="221749" y="221723"/>
                </a:lnTo>
                <a:lnTo>
                  <a:pt x="0" y="304872"/>
                </a:lnTo>
                <a:lnTo>
                  <a:pt x="0" y="0"/>
                </a:lnTo>
                <a:close/>
              </a:path>
            </a:pathLst>
          </a:custGeom>
          <a:ln w="4106">
            <a:solidFill>
              <a:srgbClr val="254379"/>
            </a:solidFill>
          </a:ln>
        </p:spPr>
        <p:txBody>
          <a:bodyPr wrap="square" lIns="0" tIns="0" rIns="0" bIns="0" rtlCol="0"/>
          <a:lstStyle/>
          <a:p>
            <a:endParaRPr sz="949"/>
          </a:p>
        </p:txBody>
      </p:sp>
      <p:sp>
        <p:nvSpPr>
          <p:cNvPr id="850" name="object 850"/>
          <p:cNvSpPr/>
          <p:nvPr/>
        </p:nvSpPr>
        <p:spPr>
          <a:xfrm>
            <a:off x="5277873" y="5634231"/>
            <a:ext cx="926449" cy="286503"/>
          </a:xfrm>
          <a:custGeom>
            <a:avLst/>
            <a:gdLst/>
            <a:ahLst/>
            <a:cxnLst/>
            <a:rect l="l" t="t" r="r" b="b"/>
            <a:pathLst>
              <a:path w="1757679" h="543559">
                <a:moveTo>
                  <a:pt x="0" y="543086"/>
                </a:moveTo>
                <a:lnTo>
                  <a:pt x="1757413" y="543086"/>
                </a:lnTo>
                <a:lnTo>
                  <a:pt x="1757413" y="0"/>
                </a:lnTo>
                <a:lnTo>
                  <a:pt x="0" y="0"/>
                </a:lnTo>
                <a:lnTo>
                  <a:pt x="0" y="543086"/>
                </a:lnTo>
                <a:close/>
              </a:path>
            </a:pathLst>
          </a:custGeom>
          <a:solidFill>
            <a:srgbClr val="CCCCCC"/>
          </a:solidFill>
        </p:spPr>
        <p:txBody>
          <a:bodyPr wrap="square" lIns="0" tIns="0" rIns="0" bIns="0" rtlCol="0"/>
          <a:lstStyle/>
          <a:p>
            <a:endParaRPr sz="949"/>
          </a:p>
        </p:txBody>
      </p:sp>
      <p:sp>
        <p:nvSpPr>
          <p:cNvPr id="851" name="object 851"/>
          <p:cNvSpPr/>
          <p:nvPr/>
        </p:nvSpPr>
        <p:spPr>
          <a:xfrm>
            <a:off x="5277873" y="6037360"/>
            <a:ext cx="926449" cy="58572"/>
          </a:xfrm>
          <a:custGeom>
            <a:avLst/>
            <a:gdLst/>
            <a:ahLst/>
            <a:cxnLst/>
            <a:rect l="l" t="t" r="r" b="b"/>
            <a:pathLst>
              <a:path w="1757679" h="111125">
                <a:moveTo>
                  <a:pt x="0" y="110874"/>
                </a:moveTo>
                <a:lnTo>
                  <a:pt x="1757413" y="110874"/>
                </a:lnTo>
                <a:lnTo>
                  <a:pt x="1757413" y="0"/>
                </a:lnTo>
                <a:lnTo>
                  <a:pt x="0" y="0"/>
                </a:lnTo>
                <a:lnTo>
                  <a:pt x="0" y="110874"/>
                </a:lnTo>
                <a:close/>
              </a:path>
            </a:pathLst>
          </a:custGeom>
          <a:solidFill>
            <a:srgbClr val="CCCCCC"/>
          </a:solidFill>
        </p:spPr>
        <p:txBody>
          <a:bodyPr wrap="square" lIns="0" tIns="0" rIns="0" bIns="0" rtlCol="0"/>
          <a:lstStyle/>
          <a:p>
            <a:endParaRPr sz="949"/>
          </a:p>
        </p:txBody>
      </p:sp>
      <p:sp>
        <p:nvSpPr>
          <p:cNvPr id="852" name="object 852"/>
          <p:cNvSpPr/>
          <p:nvPr/>
        </p:nvSpPr>
        <p:spPr>
          <a:xfrm>
            <a:off x="5277873" y="5634231"/>
            <a:ext cx="926449" cy="461886"/>
          </a:xfrm>
          <a:custGeom>
            <a:avLst/>
            <a:gdLst/>
            <a:ahLst/>
            <a:cxnLst/>
            <a:rect l="l" t="t" r="r" b="b"/>
            <a:pathLst>
              <a:path w="1757679" h="876300">
                <a:moveTo>
                  <a:pt x="0" y="875697"/>
                </a:moveTo>
                <a:lnTo>
                  <a:pt x="1757413" y="875697"/>
                </a:lnTo>
                <a:lnTo>
                  <a:pt x="1757413" y="0"/>
                </a:lnTo>
                <a:lnTo>
                  <a:pt x="0" y="0"/>
                </a:lnTo>
                <a:lnTo>
                  <a:pt x="0" y="875697"/>
                </a:lnTo>
                <a:close/>
              </a:path>
            </a:pathLst>
          </a:custGeom>
          <a:ln w="4106">
            <a:solidFill>
              <a:srgbClr val="C7C7C7"/>
            </a:solidFill>
          </a:ln>
        </p:spPr>
        <p:txBody>
          <a:bodyPr wrap="square" lIns="0" tIns="0" rIns="0" bIns="0" rtlCol="0"/>
          <a:lstStyle/>
          <a:p>
            <a:endParaRPr sz="949"/>
          </a:p>
        </p:txBody>
      </p:sp>
      <p:sp>
        <p:nvSpPr>
          <p:cNvPr id="853" name="object 853"/>
          <p:cNvSpPr/>
          <p:nvPr/>
        </p:nvSpPr>
        <p:spPr>
          <a:xfrm>
            <a:off x="5219447" y="5920485"/>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solidFill>
            <a:srgbClr val="FFFFFF"/>
          </a:solidFill>
        </p:spPr>
        <p:txBody>
          <a:bodyPr wrap="square" lIns="0" tIns="0" rIns="0" bIns="0" rtlCol="0"/>
          <a:lstStyle/>
          <a:p>
            <a:endParaRPr sz="949"/>
          </a:p>
        </p:txBody>
      </p:sp>
      <p:sp>
        <p:nvSpPr>
          <p:cNvPr id="854" name="object 854"/>
          <p:cNvSpPr/>
          <p:nvPr/>
        </p:nvSpPr>
        <p:spPr>
          <a:xfrm>
            <a:off x="5219447" y="5920485"/>
            <a:ext cx="1043259" cy="117145"/>
          </a:xfrm>
          <a:custGeom>
            <a:avLst/>
            <a:gdLst/>
            <a:ahLst/>
            <a:cxnLst/>
            <a:rect l="l" t="t" r="r" b="b"/>
            <a:pathLst>
              <a:path w="1979295" h="222250">
                <a:moveTo>
                  <a:pt x="0" y="221736"/>
                </a:moveTo>
                <a:lnTo>
                  <a:pt x="1979136" y="221736"/>
                </a:lnTo>
                <a:lnTo>
                  <a:pt x="1979136" y="0"/>
                </a:lnTo>
                <a:lnTo>
                  <a:pt x="0" y="0"/>
                </a:lnTo>
                <a:lnTo>
                  <a:pt x="0" y="221736"/>
                </a:lnTo>
                <a:close/>
              </a:path>
            </a:pathLst>
          </a:custGeom>
          <a:ln w="4106">
            <a:solidFill>
              <a:srgbClr val="4671C4"/>
            </a:solidFill>
          </a:ln>
        </p:spPr>
        <p:txBody>
          <a:bodyPr wrap="square" lIns="0" tIns="0" rIns="0" bIns="0" rtlCol="0"/>
          <a:lstStyle/>
          <a:p>
            <a:endParaRPr sz="949"/>
          </a:p>
        </p:txBody>
      </p:sp>
      <p:sp>
        <p:nvSpPr>
          <p:cNvPr id="855" name="object 855"/>
          <p:cNvSpPr txBox="1"/>
          <p:nvPr/>
        </p:nvSpPr>
        <p:spPr>
          <a:xfrm>
            <a:off x="5425073" y="5933314"/>
            <a:ext cx="632917"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L</a:t>
            </a:r>
            <a:r>
              <a:rPr sz="606" spc="-5" dirty="0">
                <a:solidFill>
                  <a:srgbClr val="222B38"/>
                </a:solidFill>
                <a:latin typeface="Arial"/>
                <a:cs typeface="Arial"/>
              </a:rPr>
              <a:t>a</a:t>
            </a:r>
            <a:r>
              <a:rPr sz="606" spc="8" dirty="0">
                <a:solidFill>
                  <a:srgbClr val="222B38"/>
                </a:solidFill>
                <a:latin typeface="Arial"/>
                <a:cs typeface="Arial"/>
              </a:rPr>
              <a:t>C</a:t>
            </a:r>
            <a:r>
              <a:rPr sz="606" spc="-5" dirty="0">
                <a:solidFill>
                  <a:srgbClr val="222B38"/>
                </a:solidFill>
                <a:latin typeface="Arial"/>
                <a:cs typeface="Arial"/>
              </a:rPr>
              <a:t>h</a:t>
            </a:r>
            <a:r>
              <a:rPr sz="606" spc="3" dirty="0">
                <a:solidFill>
                  <a:srgbClr val="222B38"/>
                </a:solidFill>
                <a:latin typeface="Arial"/>
                <a:cs typeface="Arial"/>
              </a:rPr>
              <a:t>arn D</a:t>
            </a:r>
            <a:r>
              <a:rPr sz="606" spc="-5" dirty="0">
                <a:solidFill>
                  <a:srgbClr val="222B38"/>
                </a:solidFill>
                <a:latin typeface="Arial"/>
                <a:cs typeface="Arial"/>
              </a:rPr>
              <a:t>e</a:t>
            </a:r>
            <a:r>
              <a:rPr sz="606" spc="3" dirty="0">
                <a:solidFill>
                  <a:srgbClr val="222B38"/>
                </a:solidFill>
                <a:latin typeface="Arial"/>
                <a:cs typeface="Arial"/>
              </a:rPr>
              <a:t>nnard</a:t>
            </a:r>
            <a:endParaRPr sz="606">
              <a:latin typeface="Arial"/>
              <a:cs typeface="Arial"/>
            </a:endParaRPr>
          </a:p>
        </p:txBody>
      </p:sp>
      <p:sp>
        <p:nvSpPr>
          <p:cNvPr id="856" name="object 856"/>
          <p:cNvSpPr txBox="1"/>
          <p:nvPr/>
        </p:nvSpPr>
        <p:spPr>
          <a:xfrm>
            <a:off x="5345120" y="5828110"/>
            <a:ext cx="775165"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Di</a:t>
            </a:r>
            <a:r>
              <a:rPr sz="606" spc="-3" dirty="0">
                <a:solidFill>
                  <a:srgbClr val="222B38"/>
                </a:solidFill>
                <a:latin typeface="Arial"/>
                <a:cs typeface="Arial"/>
              </a:rPr>
              <a:t>s</a:t>
            </a:r>
            <a:r>
              <a:rPr sz="606" dirty="0">
                <a:solidFill>
                  <a:srgbClr val="222B38"/>
                </a:solidFill>
                <a:latin typeface="Arial"/>
                <a:cs typeface="Arial"/>
              </a:rPr>
              <a:t>tr</a:t>
            </a:r>
            <a:r>
              <a:rPr sz="606" spc="3" dirty="0">
                <a:solidFill>
                  <a:srgbClr val="222B38"/>
                </a:solidFill>
                <a:latin typeface="Arial"/>
                <a:cs typeface="Arial"/>
              </a:rPr>
              <a:t>i</a:t>
            </a:r>
            <a:r>
              <a:rPr sz="606" spc="-3" dirty="0">
                <a:solidFill>
                  <a:srgbClr val="222B38"/>
                </a:solidFill>
                <a:latin typeface="Arial"/>
                <a:cs typeface="Arial"/>
              </a:rPr>
              <a:t>c</a:t>
            </a:r>
            <a:r>
              <a:rPr sz="606" dirty="0">
                <a:solidFill>
                  <a:srgbClr val="222B38"/>
                </a:solidFill>
                <a:latin typeface="Arial"/>
                <a:cs typeface="Arial"/>
              </a:rPr>
              <a:t>t</a:t>
            </a:r>
            <a:r>
              <a:rPr sz="606" spc="3" dirty="0">
                <a:solidFill>
                  <a:srgbClr val="222B38"/>
                </a:solidFill>
                <a:latin typeface="Arial"/>
                <a:cs typeface="Arial"/>
              </a:rPr>
              <a:t> </a:t>
            </a:r>
            <a:r>
              <a:rPr sz="606" dirty="0">
                <a:solidFill>
                  <a:srgbClr val="222B38"/>
                </a:solidFill>
                <a:latin typeface="Arial"/>
                <a:cs typeface="Arial"/>
              </a:rPr>
              <a:t>Dir</a:t>
            </a:r>
            <a:r>
              <a:rPr sz="606" spc="-3" dirty="0">
                <a:solidFill>
                  <a:srgbClr val="222B38"/>
                </a:solidFill>
                <a:latin typeface="Arial"/>
                <a:cs typeface="Arial"/>
              </a:rPr>
              <a:t>e</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spc="-3" dirty="0">
                <a:solidFill>
                  <a:srgbClr val="222B38"/>
                </a:solidFill>
                <a:latin typeface="Arial"/>
                <a:cs typeface="Arial"/>
              </a:rPr>
              <a:t>r-</a:t>
            </a:r>
            <a:r>
              <a:rPr sz="606" spc="3" dirty="0">
                <a:solidFill>
                  <a:srgbClr val="222B38"/>
                </a:solidFill>
                <a:latin typeface="Arial"/>
                <a:cs typeface="Arial"/>
              </a:rPr>
              <a:t>So</a:t>
            </a:r>
            <a:r>
              <a:rPr sz="606" spc="-5" dirty="0">
                <a:solidFill>
                  <a:srgbClr val="222B38"/>
                </a:solidFill>
                <a:latin typeface="Arial"/>
                <a:cs typeface="Arial"/>
              </a:rPr>
              <a:t>u</a:t>
            </a:r>
            <a:r>
              <a:rPr sz="606" dirty="0">
                <a:solidFill>
                  <a:srgbClr val="222B38"/>
                </a:solidFill>
                <a:latin typeface="Arial"/>
                <a:cs typeface="Arial"/>
              </a:rPr>
              <a:t>th</a:t>
            </a:r>
            <a:endParaRPr sz="606">
              <a:latin typeface="Arial"/>
              <a:cs typeface="Arial"/>
            </a:endParaRPr>
          </a:p>
        </p:txBody>
      </p:sp>
      <p:sp>
        <p:nvSpPr>
          <p:cNvPr id="857" name="object 857"/>
          <p:cNvSpPr/>
          <p:nvPr/>
        </p:nvSpPr>
        <p:spPr>
          <a:xfrm>
            <a:off x="5219447" y="6485464"/>
            <a:ext cx="1101497" cy="160991"/>
          </a:xfrm>
          <a:custGeom>
            <a:avLst/>
            <a:gdLst/>
            <a:ahLst/>
            <a:cxnLst/>
            <a:rect l="l" t="t" r="r" b="b"/>
            <a:pathLst>
              <a:path w="2089784" h="305434">
                <a:moveTo>
                  <a:pt x="221723" y="0"/>
                </a:moveTo>
                <a:lnTo>
                  <a:pt x="0" y="0"/>
                </a:lnTo>
                <a:lnTo>
                  <a:pt x="0" y="221749"/>
                </a:lnTo>
                <a:lnTo>
                  <a:pt x="221723" y="304899"/>
                </a:lnTo>
                <a:lnTo>
                  <a:pt x="221723" y="0"/>
                </a:lnTo>
                <a:close/>
              </a:path>
              <a:path w="2089784" h="305434">
                <a:moveTo>
                  <a:pt x="2089249" y="0"/>
                </a:moveTo>
                <a:lnTo>
                  <a:pt x="1867500" y="0"/>
                </a:lnTo>
                <a:lnTo>
                  <a:pt x="1867500" y="304899"/>
                </a:lnTo>
                <a:lnTo>
                  <a:pt x="2089249" y="221749"/>
                </a:lnTo>
                <a:lnTo>
                  <a:pt x="2089249" y="0"/>
                </a:lnTo>
                <a:close/>
              </a:path>
            </a:pathLst>
          </a:custGeom>
          <a:solidFill>
            <a:srgbClr val="C9C9C9"/>
          </a:solidFill>
        </p:spPr>
        <p:txBody>
          <a:bodyPr wrap="square" lIns="0" tIns="0" rIns="0" bIns="0" rtlCol="0"/>
          <a:lstStyle/>
          <a:p>
            <a:endParaRPr sz="949"/>
          </a:p>
        </p:txBody>
      </p:sp>
      <p:sp>
        <p:nvSpPr>
          <p:cNvPr id="858" name="object 858"/>
          <p:cNvSpPr/>
          <p:nvPr/>
        </p:nvSpPr>
        <p:spPr>
          <a:xfrm>
            <a:off x="5219446" y="6485464"/>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859" name="object 859"/>
          <p:cNvSpPr/>
          <p:nvPr/>
        </p:nvSpPr>
        <p:spPr>
          <a:xfrm>
            <a:off x="6203780" y="6485464"/>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860" name="object 860"/>
          <p:cNvSpPr/>
          <p:nvPr/>
        </p:nvSpPr>
        <p:spPr>
          <a:xfrm>
            <a:off x="5277873" y="6199203"/>
            <a:ext cx="0" cy="286503"/>
          </a:xfrm>
          <a:custGeom>
            <a:avLst/>
            <a:gdLst/>
            <a:ahLst/>
            <a:cxnLst/>
            <a:rect l="l" t="t" r="r" b="b"/>
            <a:pathLst>
              <a:path h="543559">
                <a:moveTo>
                  <a:pt x="0" y="543112"/>
                </a:moveTo>
                <a:lnTo>
                  <a:pt x="0" y="0"/>
                </a:lnTo>
                <a:lnTo>
                  <a:pt x="0" y="543112"/>
                </a:lnTo>
                <a:close/>
              </a:path>
            </a:pathLst>
          </a:custGeom>
          <a:solidFill>
            <a:srgbClr val="CCCCCC"/>
          </a:solidFill>
        </p:spPr>
        <p:txBody>
          <a:bodyPr wrap="square" lIns="0" tIns="0" rIns="0" bIns="0" rtlCol="0"/>
          <a:lstStyle/>
          <a:p>
            <a:endParaRPr sz="949"/>
          </a:p>
        </p:txBody>
      </p:sp>
      <p:sp>
        <p:nvSpPr>
          <p:cNvPr id="861" name="object 861"/>
          <p:cNvSpPr/>
          <p:nvPr/>
        </p:nvSpPr>
        <p:spPr>
          <a:xfrm>
            <a:off x="5277873" y="6602346"/>
            <a:ext cx="0" cy="58572"/>
          </a:xfrm>
          <a:custGeom>
            <a:avLst/>
            <a:gdLst/>
            <a:ahLst/>
            <a:cxnLst/>
            <a:rect l="l" t="t" r="r" b="b"/>
            <a:pathLst>
              <a:path h="111125">
                <a:moveTo>
                  <a:pt x="0" y="110848"/>
                </a:moveTo>
                <a:lnTo>
                  <a:pt x="0" y="0"/>
                </a:lnTo>
                <a:lnTo>
                  <a:pt x="0" y="110848"/>
                </a:lnTo>
                <a:close/>
              </a:path>
            </a:pathLst>
          </a:custGeom>
          <a:solidFill>
            <a:srgbClr val="CCCCCC"/>
          </a:solidFill>
        </p:spPr>
        <p:txBody>
          <a:bodyPr wrap="square" lIns="0" tIns="0" rIns="0" bIns="0" rtlCol="0"/>
          <a:lstStyle/>
          <a:p>
            <a:endParaRPr sz="949"/>
          </a:p>
        </p:txBody>
      </p:sp>
      <p:sp>
        <p:nvSpPr>
          <p:cNvPr id="862" name="object 862"/>
          <p:cNvSpPr/>
          <p:nvPr/>
        </p:nvSpPr>
        <p:spPr>
          <a:xfrm>
            <a:off x="5277873" y="6199203"/>
            <a:ext cx="984352" cy="461886"/>
          </a:xfrm>
          <a:custGeom>
            <a:avLst/>
            <a:gdLst/>
            <a:ahLst/>
            <a:cxnLst/>
            <a:rect l="l" t="t" r="r" b="b"/>
            <a:pathLst>
              <a:path w="1867534" h="876300">
                <a:moveTo>
                  <a:pt x="0" y="875697"/>
                </a:moveTo>
                <a:lnTo>
                  <a:pt x="1867526" y="875697"/>
                </a:lnTo>
                <a:lnTo>
                  <a:pt x="1867526" y="0"/>
                </a:lnTo>
                <a:lnTo>
                  <a:pt x="0" y="0"/>
                </a:lnTo>
                <a:lnTo>
                  <a:pt x="0" y="875697"/>
                </a:lnTo>
                <a:close/>
              </a:path>
            </a:pathLst>
          </a:custGeom>
          <a:ln w="4106">
            <a:solidFill>
              <a:srgbClr val="C7C7C7"/>
            </a:solidFill>
          </a:ln>
        </p:spPr>
        <p:txBody>
          <a:bodyPr wrap="square" lIns="0" tIns="0" rIns="0" bIns="0" rtlCol="0"/>
          <a:lstStyle/>
          <a:p>
            <a:endParaRPr sz="949"/>
          </a:p>
        </p:txBody>
      </p:sp>
      <p:sp>
        <p:nvSpPr>
          <p:cNvPr id="863" name="object 863"/>
          <p:cNvSpPr/>
          <p:nvPr/>
        </p:nvSpPr>
        <p:spPr>
          <a:xfrm>
            <a:off x="5219447" y="6485471"/>
            <a:ext cx="1101497" cy="117145"/>
          </a:xfrm>
          <a:custGeom>
            <a:avLst/>
            <a:gdLst/>
            <a:ahLst/>
            <a:cxnLst/>
            <a:rect l="l" t="t" r="r" b="b"/>
            <a:pathLst>
              <a:path w="2089784" h="222250">
                <a:moveTo>
                  <a:pt x="0" y="221736"/>
                </a:moveTo>
                <a:lnTo>
                  <a:pt x="2089249" y="221736"/>
                </a:lnTo>
                <a:lnTo>
                  <a:pt x="2089249" y="0"/>
                </a:lnTo>
                <a:lnTo>
                  <a:pt x="0" y="0"/>
                </a:lnTo>
                <a:lnTo>
                  <a:pt x="0" y="221736"/>
                </a:lnTo>
                <a:close/>
              </a:path>
            </a:pathLst>
          </a:custGeom>
          <a:ln w="4106">
            <a:solidFill>
              <a:srgbClr val="4671C4"/>
            </a:solidFill>
          </a:ln>
        </p:spPr>
        <p:txBody>
          <a:bodyPr wrap="square" lIns="0" tIns="0" rIns="0" bIns="0" rtlCol="0"/>
          <a:lstStyle/>
          <a:p>
            <a:endParaRPr sz="949"/>
          </a:p>
        </p:txBody>
      </p:sp>
      <p:sp>
        <p:nvSpPr>
          <p:cNvPr id="864" name="object 864"/>
          <p:cNvSpPr/>
          <p:nvPr/>
        </p:nvSpPr>
        <p:spPr>
          <a:xfrm>
            <a:off x="5219447" y="6485464"/>
            <a:ext cx="1101497" cy="160991"/>
          </a:xfrm>
          <a:custGeom>
            <a:avLst/>
            <a:gdLst/>
            <a:ahLst/>
            <a:cxnLst/>
            <a:rect l="l" t="t" r="r" b="b"/>
            <a:pathLst>
              <a:path w="2089784" h="305434">
                <a:moveTo>
                  <a:pt x="221723" y="0"/>
                </a:moveTo>
                <a:lnTo>
                  <a:pt x="0" y="0"/>
                </a:lnTo>
                <a:lnTo>
                  <a:pt x="0" y="221749"/>
                </a:lnTo>
                <a:lnTo>
                  <a:pt x="221723" y="304899"/>
                </a:lnTo>
                <a:lnTo>
                  <a:pt x="221723" y="0"/>
                </a:lnTo>
                <a:close/>
              </a:path>
              <a:path w="2089784" h="305434">
                <a:moveTo>
                  <a:pt x="2089249" y="0"/>
                </a:moveTo>
                <a:lnTo>
                  <a:pt x="1867500" y="0"/>
                </a:lnTo>
                <a:lnTo>
                  <a:pt x="1867500" y="304899"/>
                </a:lnTo>
                <a:lnTo>
                  <a:pt x="2089249" y="221749"/>
                </a:lnTo>
                <a:lnTo>
                  <a:pt x="2089249" y="0"/>
                </a:lnTo>
                <a:close/>
              </a:path>
            </a:pathLst>
          </a:custGeom>
          <a:solidFill>
            <a:srgbClr val="C9C9C9"/>
          </a:solidFill>
        </p:spPr>
        <p:txBody>
          <a:bodyPr wrap="square" lIns="0" tIns="0" rIns="0" bIns="0" rtlCol="0"/>
          <a:lstStyle/>
          <a:p>
            <a:endParaRPr sz="949"/>
          </a:p>
        </p:txBody>
      </p:sp>
      <p:sp>
        <p:nvSpPr>
          <p:cNvPr id="865" name="object 865"/>
          <p:cNvSpPr/>
          <p:nvPr/>
        </p:nvSpPr>
        <p:spPr>
          <a:xfrm>
            <a:off x="5219446" y="6485464"/>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866" name="object 866"/>
          <p:cNvSpPr/>
          <p:nvPr/>
        </p:nvSpPr>
        <p:spPr>
          <a:xfrm>
            <a:off x="6203780" y="6485464"/>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867" name="object 867"/>
          <p:cNvSpPr/>
          <p:nvPr/>
        </p:nvSpPr>
        <p:spPr>
          <a:xfrm>
            <a:off x="5277873" y="6199203"/>
            <a:ext cx="0" cy="286503"/>
          </a:xfrm>
          <a:custGeom>
            <a:avLst/>
            <a:gdLst/>
            <a:ahLst/>
            <a:cxnLst/>
            <a:rect l="l" t="t" r="r" b="b"/>
            <a:pathLst>
              <a:path h="543559">
                <a:moveTo>
                  <a:pt x="0" y="543112"/>
                </a:moveTo>
                <a:lnTo>
                  <a:pt x="0" y="0"/>
                </a:lnTo>
                <a:lnTo>
                  <a:pt x="0" y="543112"/>
                </a:lnTo>
                <a:close/>
              </a:path>
            </a:pathLst>
          </a:custGeom>
          <a:solidFill>
            <a:srgbClr val="CCCCCC"/>
          </a:solidFill>
        </p:spPr>
        <p:txBody>
          <a:bodyPr wrap="square" lIns="0" tIns="0" rIns="0" bIns="0" rtlCol="0"/>
          <a:lstStyle/>
          <a:p>
            <a:endParaRPr sz="949"/>
          </a:p>
        </p:txBody>
      </p:sp>
      <p:sp>
        <p:nvSpPr>
          <p:cNvPr id="868" name="object 868"/>
          <p:cNvSpPr/>
          <p:nvPr/>
        </p:nvSpPr>
        <p:spPr>
          <a:xfrm>
            <a:off x="5277873" y="6602346"/>
            <a:ext cx="0" cy="58572"/>
          </a:xfrm>
          <a:custGeom>
            <a:avLst/>
            <a:gdLst/>
            <a:ahLst/>
            <a:cxnLst/>
            <a:rect l="l" t="t" r="r" b="b"/>
            <a:pathLst>
              <a:path h="111125">
                <a:moveTo>
                  <a:pt x="0" y="110848"/>
                </a:moveTo>
                <a:lnTo>
                  <a:pt x="0" y="0"/>
                </a:lnTo>
                <a:lnTo>
                  <a:pt x="0" y="110848"/>
                </a:lnTo>
                <a:close/>
              </a:path>
            </a:pathLst>
          </a:custGeom>
          <a:solidFill>
            <a:srgbClr val="CCCCCC"/>
          </a:solidFill>
        </p:spPr>
        <p:txBody>
          <a:bodyPr wrap="square" lIns="0" tIns="0" rIns="0" bIns="0" rtlCol="0"/>
          <a:lstStyle/>
          <a:p>
            <a:endParaRPr sz="949"/>
          </a:p>
        </p:txBody>
      </p:sp>
      <p:sp>
        <p:nvSpPr>
          <p:cNvPr id="869" name="object 869"/>
          <p:cNvSpPr/>
          <p:nvPr/>
        </p:nvSpPr>
        <p:spPr>
          <a:xfrm>
            <a:off x="5277873" y="6199203"/>
            <a:ext cx="984352" cy="461886"/>
          </a:xfrm>
          <a:custGeom>
            <a:avLst/>
            <a:gdLst/>
            <a:ahLst/>
            <a:cxnLst/>
            <a:rect l="l" t="t" r="r" b="b"/>
            <a:pathLst>
              <a:path w="1867534" h="876300">
                <a:moveTo>
                  <a:pt x="0" y="875697"/>
                </a:moveTo>
                <a:lnTo>
                  <a:pt x="1867526" y="875697"/>
                </a:lnTo>
                <a:lnTo>
                  <a:pt x="1867526" y="0"/>
                </a:lnTo>
                <a:lnTo>
                  <a:pt x="0" y="0"/>
                </a:lnTo>
                <a:lnTo>
                  <a:pt x="0" y="875697"/>
                </a:lnTo>
                <a:close/>
              </a:path>
            </a:pathLst>
          </a:custGeom>
          <a:ln w="4106">
            <a:solidFill>
              <a:srgbClr val="C7C7C7"/>
            </a:solidFill>
          </a:ln>
        </p:spPr>
        <p:txBody>
          <a:bodyPr wrap="square" lIns="0" tIns="0" rIns="0" bIns="0" rtlCol="0"/>
          <a:lstStyle/>
          <a:p>
            <a:endParaRPr sz="949"/>
          </a:p>
        </p:txBody>
      </p:sp>
      <p:sp>
        <p:nvSpPr>
          <p:cNvPr id="870" name="object 870"/>
          <p:cNvSpPr/>
          <p:nvPr/>
        </p:nvSpPr>
        <p:spPr>
          <a:xfrm>
            <a:off x="5219446" y="6485471"/>
            <a:ext cx="1042925" cy="117145"/>
          </a:xfrm>
          <a:custGeom>
            <a:avLst/>
            <a:gdLst/>
            <a:ahLst/>
            <a:cxnLst/>
            <a:rect l="l" t="t" r="r" b="b"/>
            <a:pathLst>
              <a:path w="1978659" h="222250">
                <a:moveTo>
                  <a:pt x="0" y="221736"/>
                </a:moveTo>
                <a:lnTo>
                  <a:pt x="1978374" y="221736"/>
                </a:lnTo>
                <a:lnTo>
                  <a:pt x="1978374" y="0"/>
                </a:lnTo>
                <a:lnTo>
                  <a:pt x="0" y="0"/>
                </a:lnTo>
                <a:lnTo>
                  <a:pt x="0" y="221736"/>
                </a:lnTo>
                <a:close/>
              </a:path>
            </a:pathLst>
          </a:custGeom>
          <a:solidFill>
            <a:srgbClr val="FFFFFF"/>
          </a:solidFill>
        </p:spPr>
        <p:txBody>
          <a:bodyPr wrap="square" lIns="0" tIns="0" rIns="0" bIns="0" rtlCol="0"/>
          <a:lstStyle/>
          <a:p>
            <a:endParaRPr sz="949"/>
          </a:p>
        </p:txBody>
      </p:sp>
      <p:sp>
        <p:nvSpPr>
          <p:cNvPr id="871" name="object 871"/>
          <p:cNvSpPr/>
          <p:nvPr/>
        </p:nvSpPr>
        <p:spPr>
          <a:xfrm>
            <a:off x="5219447" y="6485471"/>
            <a:ext cx="1101497" cy="117145"/>
          </a:xfrm>
          <a:custGeom>
            <a:avLst/>
            <a:gdLst/>
            <a:ahLst/>
            <a:cxnLst/>
            <a:rect l="l" t="t" r="r" b="b"/>
            <a:pathLst>
              <a:path w="2089784" h="222250">
                <a:moveTo>
                  <a:pt x="0" y="221736"/>
                </a:moveTo>
                <a:lnTo>
                  <a:pt x="2089249" y="221736"/>
                </a:lnTo>
                <a:lnTo>
                  <a:pt x="2089249" y="0"/>
                </a:lnTo>
                <a:lnTo>
                  <a:pt x="0" y="0"/>
                </a:lnTo>
                <a:lnTo>
                  <a:pt x="0" y="221736"/>
                </a:lnTo>
                <a:close/>
              </a:path>
            </a:pathLst>
          </a:custGeom>
          <a:ln w="4106">
            <a:solidFill>
              <a:srgbClr val="4671C4"/>
            </a:solidFill>
          </a:ln>
        </p:spPr>
        <p:txBody>
          <a:bodyPr wrap="square" lIns="0" tIns="0" rIns="0" bIns="0" rtlCol="0"/>
          <a:lstStyle/>
          <a:p>
            <a:endParaRPr sz="949"/>
          </a:p>
        </p:txBody>
      </p:sp>
      <p:sp>
        <p:nvSpPr>
          <p:cNvPr id="872" name="object 872"/>
          <p:cNvSpPr txBox="1"/>
          <p:nvPr/>
        </p:nvSpPr>
        <p:spPr>
          <a:xfrm>
            <a:off x="5277873" y="6199204"/>
            <a:ext cx="984352" cy="203774"/>
          </a:xfrm>
          <a:prstGeom prst="rect">
            <a:avLst/>
          </a:prstGeom>
        </p:spPr>
        <p:txBody>
          <a:bodyPr vert="horz" wrap="square" lIns="0" tIns="0" rIns="0" bIns="0" rtlCol="0">
            <a:spAutoFit/>
          </a:bodyPr>
          <a:lstStyle/>
          <a:p>
            <a:pPr marL="228271" marR="121499" indent="-119156">
              <a:lnSpc>
                <a:spcPct val="113900"/>
              </a:lnSpc>
            </a:pPr>
            <a:r>
              <a:rPr sz="606" spc="3" dirty="0">
                <a:solidFill>
                  <a:srgbClr val="222B38"/>
                </a:solidFill>
                <a:latin typeface="Arial"/>
                <a:cs typeface="Arial"/>
              </a:rPr>
              <a:t>Di</a:t>
            </a:r>
            <a:r>
              <a:rPr sz="606" spc="-3" dirty="0">
                <a:solidFill>
                  <a:srgbClr val="222B38"/>
                </a:solidFill>
                <a:latin typeface="Arial"/>
                <a:cs typeface="Arial"/>
              </a:rPr>
              <a:t>s</a:t>
            </a:r>
            <a:r>
              <a:rPr sz="606" dirty="0">
                <a:solidFill>
                  <a:srgbClr val="222B38"/>
                </a:solidFill>
                <a:latin typeface="Arial"/>
                <a:cs typeface="Arial"/>
              </a:rPr>
              <a:t>tr</a:t>
            </a:r>
            <a:r>
              <a:rPr sz="606" spc="3" dirty="0">
                <a:solidFill>
                  <a:srgbClr val="222B38"/>
                </a:solidFill>
                <a:latin typeface="Arial"/>
                <a:cs typeface="Arial"/>
              </a:rPr>
              <a:t>i</a:t>
            </a:r>
            <a:r>
              <a:rPr sz="606" spc="-3" dirty="0">
                <a:solidFill>
                  <a:srgbClr val="222B38"/>
                </a:solidFill>
                <a:latin typeface="Arial"/>
                <a:cs typeface="Arial"/>
              </a:rPr>
              <a:t>c</a:t>
            </a:r>
            <a:r>
              <a:rPr sz="606" dirty="0">
                <a:solidFill>
                  <a:srgbClr val="222B38"/>
                </a:solidFill>
                <a:latin typeface="Arial"/>
                <a:cs typeface="Arial"/>
              </a:rPr>
              <a:t>t</a:t>
            </a:r>
            <a:r>
              <a:rPr sz="606" spc="3" dirty="0">
                <a:solidFill>
                  <a:srgbClr val="222B38"/>
                </a:solidFill>
                <a:latin typeface="Arial"/>
                <a:cs typeface="Arial"/>
              </a:rPr>
              <a:t> </a:t>
            </a:r>
            <a:r>
              <a:rPr sz="606" dirty="0">
                <a:solidFill>
                  <a:srgbClr val="222B38"/>
                </a:solidFill>
                <a:latin typeface="Arial"/>
                <a:cs typeface="Arial"/>
              </a:rPr>
              <a:t>Dir</a:t>
            </a:r>
            <a:r>
              <a:rPr sz="606" spc="-5" dirty="0">
                <a:solidFill>
                  <a:srgbClr val="222B38"/>
                </a:solidFill>
                <a:latin typeface="Arial"/>
                <a:cs typeface="Arial"/>
              </a:rPr>
              <a:t>e</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spc="3" dirty="0">
                <a:solidFill>
                  <a:srgbClr val="222B38"/>
                </a:solidFill>
                <a:latin typeface="Arial"/>
                <a:cs typeface="Arial"/>
              </a:rPr>
              <a:t>r-North A</a:t>
            </a:r>
            <a:r>
              <a:rPr sz="606" spc="5" dirty="0">
                <a:solidFill>
                  <a:srgbClr val="222B38"/>
                </a:solidFill>
                <a:latin typeface="Arial"/>
                <a:cs typeface="Arial"/>
              </a:rPr>
              <a:t>s</a:t>
            </a:r>
            <a:r>
              <a:rPr sz="606" spc="-5" dirty="0">
                <a:solidFill>
                  <a:srgbClr val="222B38"/>
                </a:solidFill>
                <a:latin typeface="Arial"/>
                <a:cs typeface="Arial"/>
              </a:rPr>
              <a:t>h</a:t>
            </a:r>
            <a:r>
              <a:rPr sz="606" dirty="0">
                <a:solidFill>
                  <a:srgbClr val="222B38"/>
                </a:solidFill>
                <a:latin typeface="Arial"/>
                <a:cs typeface="Arial"/>
              </a:rPr>
              <a:t>ley</a:t>
            </a:r>
            <a:r>
              <a:rPr sz="606" spc="-3" dirty="0">
                <a:solidFill>
                  <a:srgbClr val="222B38"/>
                </a:solidFill>
                <a:latin typeface="Arial"/>
                <a:cs typeface="Arial"/>
              </a:rPr>
              <a:t> </a:t>
            </a:r>
            <a:r>
              <a:rPr sz="606" spc="3" dirty="0">
                <a:solidFill>
                  <a:srgbClr val="222B38"/>
                </a:solidFill>
                <a:latin typeface="Arial"/>
                <a:cs typeface="Arial"/>
              </a:rPr>
              <a:t>P</a:t>
            </a:r>
            <a:r>
              <a:rPr sz="606" spc="5" dirty="0">
                <a:solidFill>
                  <a:srgbClr val="222B38"/>
                </a:solidFill>
                <a:latin typeface="Arial"/>
                <a:cs typeface="Arial"/>
              </a:rPr>
              <a:t>a</a:t>
            </a:r>
            <a:r>
              <a:rPr sz="606" dirty="0">
                <a:solidFill>
                  <a:srgbClr val="222B38"/>
                </a:solidFill>
                <a:latin typeface="Arial"/>
                <a:cs typeface="Arial"/>
              </a:rPr>
              <a:t>r</a:t>
            </a:r>
            <a:r>
              <a:rPr sz="606" spc="-5" dirty="0">
                <a:solidFill>
                  <a:srgbClr val="222B38"/>
                </a:solidFill>
                <a:latin typeface="Arial"/>
                <a:cs typeface="Arial"/>
              </a:rPr>
              <a:t>h</a:t>
            </a:r>
            <a:r>
              <a:rPr sz="606" spc="3" dirty="0">
                <a:solidFill>
                  <a:srgbClr val="222B38"/>
                </a:solidFill>
                <a:latin typeface="Arial"/>
                <a:cs typeface="Arial"/>
              </a:rPr>
              <a:t>am</a:t>
            </a:r>
            <a:endParaRPr sz="606">
              <a:latin typeface="Arial"/>
              <a:cs typeface="Arial"/>
            </a:endParaRPr>
          </a:p>
        </p:txBody>
      </p:sp>
      <p:sp>
        <p:nvSpPr>
          <p:cNvPr id="873" name="object 873"/>
          <p:cNvSpPr/>
          <p:nvPr/>
        </p:nvSpPr>
        <p:spPr>
          <a:xfrm>
            <a:off x="5219447" y="6485464"/>
            <a:ext cx="1101497" cy="160991"/>
          </a:xfrm>
          <a:custGeom>
            <a:avLst/>
            <a:gdLst/>
            <a:ahLst/>
            <a:cxnLst/>
            <a:rect l="l" t="t" r="r" b="b"/>
            <a:pathLst>
              <a:path w="2089784" h="305434">
                <a:moveTo>
                  <a:pt x="221723" y="0"/>
                </a:moveTo>
                <a:lnTo>
                  <a:pt x="0" y="0"/>
                </a:lnTo>
                <a:lnTo>
                  <a:pt x="0" y="221749"/>
                </a:lnTo>
                <a:lnTo>
                  <a:pt x="221723" y="304899"/>
                </a:lnTo>
                <a:lnTo>
                  <a:pt x="221723" y="0"/>
                </a:lnTo>
                <a:close/>
              </a:path>
              <a:path w="2089784" h="305434">
                <a:moveTo>
                  <a:pt x="2089249" y="0"/>
                </a:moveTo>
                <a:lnTo>
                  <a:pt x="1867500" y="0"/>
                </a:lnTo>
                <a:lnTo>
                  <a:pt x="1867500" y="304899"/>
                </a:lnTo>
                <a:lnTo>
                  <a:pt x="2089249" y="221749"/>
                </a:lnTo>
                <a:lnTo>
                  <a:pt x="2089249" y="0"/>
                </a:lnTo>
                <a:close/>
              </a:path>
            </a:pathLst>
          </a:custGeom>
          <a:solidFill>
            <a:srgbClr val="C9C9C9"/>
          </a:solidFill>
        </p:spPr>
        <p:txBody>
          <a:bodyPr wrap="square" lIns="0" tIns="0" rIns="0" bIns="0" rtlCol="0"/>
          <a:lstStyle/>
          <a:p>
            <a:endParaRPr sz="949"/>
          </a:p>
        </p:txBody>
      </p:sp>
      <p:sp>
        <p:nvSpPr>
          <p:cNvPr id="874" name="object 874"/>
          <p:cNvSpPr/>
          <p:nvPr/>
        </p:nvSpPr>
        <p:spPr>
          <a:xfrm>
            <a:off x="5219446" y="6485464"/>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875" name="object 875"/>
          <p:cNvSpPr/>
          <p:nvPr/>
        </p:nvSpPr>
        <p:spPr>
          <a:xfrm>
            <a:off x="6203780" y="6485464"/>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876" name="object 876"/>
          <p:cNvSpPr/>
          <p:nvPr/>
        </p:nvSpPr>
        <p:spPr>
          <a:xfrm>
            <a:off x="5277873" y="6199203"/>
            <a:ext cx="984352" cy="286503"/>
          </a:xfrm>
          <a:custGeom>
            <a:avLst/>
            <a:gdLst/>
            <a:ahLst/>
            <a:cxnLst/>
            <a:rect l="l" t="t" r="r" b="b"/>
            <a:pathLst>
              <a:path w="1867534" h="543559">
                <a:moveTo>
                  <a:pt x="0" y="543112"/>
                </a:moveTo>
                <a:lnTo>
                  <a:pt x="1867526" y="543112"/>
                </a:lnTo>
                <a:lnTo>
                  <a:pt x="1867526" y="0"/>
                </a:lnTo>
                <a:lnTo>
                  <a:pt x="0" y="0"/>
                </a:lnTo>
                <a:lnTo>
                  <a:pt x="0" y="543112"/>
                </a:lnTo>
                <a:close/>
              </a:path>
            </a:pathLst>
          </a:custGeom>
          <a:solidFill>
            <a:srgbClr val="CCCCCC"/>
          </a:solidFill>
        </p:spPr>
        <p:txBody>
          <a:bodyPr wrap="square" lIns="0" tIns="0" rIns="0" bIns="0" rtlCol="0"/>
          <a:lstStyle/>
          <a:p>
            <a:endParaRPr sz="949"/>
          </a:p>
        </p:txBody>
      </p:sp>
      <p:sp>
        <p:nvSpPr>
          <p:cNvPr id="877" name="object 877"/>
          <p:cNvSpPr/>
          <p:nvPr/>
        </p:nvSpPr>
        <p:spPr>
          <a:xfrm>
            <a:off x="5277873" y="6602346"/>
            <a:ext cx="984352" cy="58572"/>
          </a:xfrm>
          <a:custGeom>
            <a:avLst/>
            <a:gdLst/>
            <a:ahLst/>
            <a:cxnLst/>
            <a:rect l="l" t="t" r="r" b="b"/>
            <a:pathLst>
              <a:path w="1867534" h="111125">
                <a:moveTo>
                  <a:pt x="0" y="110848"/>
                </a:moveTo>
                <a:lnTo>
                  <a:pt x="1867526" y="110848"/>
                </a:lnTo>
                <a:lnTo>
                  <a:pt x="1867526" y="0"/>
                </a:lnTo>
                <a:lnTo>
                  <a:pt x="0" y="0"/>
                </a:lnTo>
                <a:lnTo>
                  <a:pt x="0" y="110848"/>
                </a:lnTo>
                <a:close/>
              </a:path>
            </a:pathLst>
          </a:custGeom>
          <a:solidFill>
            <a:srgbClr val="CCCCCC"/>
          </a:solidFill>
        </p:spPr>
        <p:txBody>
          <a:bodyPr wrap="square" lIns="0" tIns="0" rIns="0" bIns="0" rtlCol="0"/>
          <a:lstStyle/>
          <a:p>
            <a:endParaRPr sz="949"/>
          </a:p>
        </p:txBody>
      </p:sp>
      <p:sp>
        <p:nvSpPr>
          <p:cNvPr id="878" name="object 878"/>
          <p:cNvSpPr/>
          <p:nvPr/>
        </p:nvSpPr>
        <p:spPr>
          <a:xfrm>
            <a:off x="5277873" y="6199203"/>
            <a:ext cx="984352" cy="461886"/>
          </a:xfrm>
          <a:custGeom>
            <a:avLst/>
            <a:gdLst/>
            <a:ahLst/>
            <a:cxnLst/>
            <a:rect l="l" t="t" r="r" b="b"/>
            <a:pathLst>
              <a:path w="1867534" h="876300">
                <a:moveTo>
                  <a:pt x="0" y="875697"/>
                </a:moveTo>
                <a:lnTo>
                  <a:pt x="1867526" y="875697"/>
                </a:lnTo>
                <a:lnTo>
                  <a:pt x="1867526" y="0"/>
                </a:lnTo>
                <a:lnTo>
                  <a:pt x="0" y="0"/>
                </a:lnTo>
                <a:lnTo>
                  <a:pt x="0" y="875697"/>
                </a:lnTo>
                <a:close/>
              </a:path>
            </a:pathLst>
          </a:custGeom>
          <a:ln w="4106">
            <a:solidFill>
              <a:srgbClr val="C7C7C7"/>
            </a:solidFill>
          </a:ln>
        </p:spPr>
        <p:txBody>
          <a:bodyPr wrap="square" lIns="0" tIns="0" rIns="0" bIns="0" rtlCol="0"/>
          <a:lstStyle/>
          <a:p>
            <a:endParaRPr sz="949"/>
          </a:p>
        </p:txBody>
      </p:sp>
      <p:sp>
        <p:nvSpPr>
          <p:cNvPr id="879" name="object 879"/>
          <p:cNvSpPr/>
          <p:nvPr/>
        </p:nvSpPr>
        <p:spPr>
          <a:xfrm>
            <a:off x="5219447" y="6485471"/>
            <a:ext cx="1101497" cy="117145"/>
          </a:xfrm>
          <a:custGeom>
            <a:avLst/>
            <a:gdLst/>
            <a:ahLst/>
            <a:cxnLst/>
            <a:rect l="l" t="t" r="r" b="b"/>
            <a:pathLst>
              <a:path w="2089784" h="222250">
                <a:moveTo>
                  <a:pt x="0" y="221736"/>
                </a:moveTo>
                <a:lnTo>
                  <a:pt x="2089249" y="221736"/>
                </a:lnTo>
                <a:lnTo>
                  <a:pt x="2089249" y="0"/>
                </a:lnTo>
                <a:lnTo>
                  <a:pt x="0" y="0"/>
                </a:lnTo>
                <a:lnTo>
                  <a:pt x="0" y="221736"/>
                </a:lnTo>
                <a:close/>
              </a:path>
            </a:pathLst>
          </a:custGeom>
          <a:solidFill>
            <a:srgbClr val="FFFFFF"/>
          </a:solidFill>
        </p:spPr>
        <p:txBody>
          <a:bodyPr wrap="square" lIns="0" tIns="0" rIns="0" bIns="0" rtlCol="0"/>
          <a:lstStyle/>
          <a:p>
            <a:endParaRPr sz="949"/>
          </a:p>
        </p:txBody>
      </p:sp>
      <p:sp>
        <p:nvSpPr>
          <p:cNvPr id="880" name="object 880"/>
          <p:cNvSpPr/>
          <p:nvPr/>
        </p:nvSpPr>
        <p:spPr>
          <a:xfrm>
            <a:off x="5219447" y="6485471"/>
            <a:ext cx="1101497" cy="117145"/>
          </a:xfrm>
          <a:custGeom>
            <a:avLst/>
            <a:gdLst/>
            <a:ahLst/>
            <a:cxnLst/>
            <a:rect l="l" t="t" r="r" b="b"/>
            <a:pathLst>
              <a:path w="2089784" h="222250">
                <a:moveTo>
                  <a:pt x="0" y="221736"/>
                </a:moveTo>
                <a:lnTo>
                  <a:pt x="2089249" y="221736"/>
                </a:lnTo>
                <a:lnTo>
                  <a:pt x="2089249" y="0"/>
                </a:lnTo>
                <a:lnTo>
                  <a:pt x="0" y="0"/>
                </a:lnTo>
                <a:lnTo>
                  <a:pt x="0" y="221736"/>
                </a:lnTo>
                <a:close/>
              </a:path>
            </a:pathLst>
          </a:custGeom>
          <a:ln w="4106">
            <a:solidFill>
              <a:srgbClr val="4671C4"/>
            </a:solidFill>
          </a:ln>
        </p:spPr>
        <p:txBody>
          <a:bodyPr wrap="square" lIns="0" tIns="0" rIns="0" bIns="0" rtlCol="0"/>
          <a:lstStyle/>
          <a:p>
            <a:endParaRPr sz="949"/>
          </a:p>
        </p:txBody>
      </p:sp>
      <p:sp>
        <p:nvSpPr>
          <p:cNvPr id="881" name="object 881"/>
          <p:cNvSpPr txBox="1"/>
          <p:nvPr/>
        </p:nvSpPr>
        <p:spPr>
          <a:xfrm>
            <a:off x="5499678" y="6498439"/>
            <a:ext cx="541544"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A</a:t>
            </a:r>
            <a:r>
              <a:rPr sz="606" spc="5" dirty="0">
                <a:solidFill>
                  <a:srgbClr val="222B38"/>
                </a:solidFill>
                <a:latin typeface="Arial"/>
                <a:cs typeface="Arial"/>
              </a:rPr>
              <a:t>s</a:t>
            </a:r>
            <a:r>
              <a:rPr sz="606" spc="-5" dirty="0">
                <a:solidFill>
                  <a:srgbClr val="222B38"/>
                </a:solidFill>
                <a:latin typeface="Arial"/>
                <a:cs typeface="Arial"/>
              </a:rPr>
              <a:t>h</a:t>
            </a:r>
            <a:r>
              <a:rPr sz="606" dirty="0">
                <a:solidFill>
                  <a:srgbClr val="222B38"/>
                </a:solidFill>
                <a:latin typeface="Arial"/>
                <a:cs typeface="Arial"/>
              </a:rPr>
              <a:t>ley</a:t>
            </a:r>
            <a:r>
              <a:rPr sz="606" spc="-3" dirty="0">
                <a:solidFill>
                  <a:srgbClr val="222B38"/>
                </a:solidFill>
                <a:latin typeface="Arial"/>
                <a:cs typeface="Arial"/>
              </a:rPr>
              <a:t> </a:t>
            </a:r>
            <a:r>
              <a:rPr sz="606" spc="3" dirty="0">
                <a:solidFill>
                  <a:srgbClr val="222B38"/>
                </a:solidFill>
                <a:latin typeface="Arial"/>
                <a:cs typeface="Arial"/>
              </a:rPr>
              <a:t>P</a:t>
            </a:r>
            <a:r>
              <a:rPr sz="606" spc="5" dirty="0">
                <a:solidFill>
                  <a:srgbClr val="222B38"/>
                </a:solidFill>
                <a:latin typeface="Arial"/>
                <a:cs typeface="Arial"/>
              </a:rPr>
              <a:t>a</a:t>
            </a:r>
            <a:r>
              <a:rPr sz="606" dirty="0">
                <a:solidFill>
                  <a:srgbClr val="222B38"/>
                </a:solidFill>
                <a:latin typeface="Arial"/>
                <a:cs typeface="Arial"/>
              </a:rPr>
              <a:t>r</a:t>
            </a:r>
            <a:r>
              <a:rPr sz="606" spc="-5" dirty="0">
                <a:solidFill>
                  <a:srgbClr val="222B38"/>
                </a:solidFill>
                <a:latin typeface="Arial"/>
                <a:cs typeface="Arial"/>
              </a:rPr>
              <a:t>h</a:t>
            </a:r>
            <a:r>
              <a:rPr sz="606" spc="3" dirty="0">
                <a:solidFill>
                  <a:srgbClr val="222B38"/>
                </a:solidFill>
                <a:latin typeface="Arial"/>
                <a:cs typeface="Arial"/>
              </a:rPr>
              <a:t>am</a:t>
            </a:r>
            <a:endParaRPr sz="606">
              <a:latin typeface="Arial"/>
              <a:cs typeface="Arial"/>
            </a:endParaRPr>
          </a:p>
        </p:txBody>
      </p:sp>
      <p:sp>
        <p:nvSpPr>
          <p:cNvPr id="882" name="object 882"/>
          <p:cNvSpPr txBox="1"/>
          <p:nvPr/>
        </p:nvSpPr>
        <p:spPr>
          <a:xfrm>
            <a:off x="5380678" y="6393221"/>
            <a:ext cx="762781"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Di</a:t>
            </a:r>
            <a:r>
              <a:rPr sz="606" spc="-3" dirty="0">
                <a:solidFill>
                  <a:srgbClr val="222B38"/>
                </a:solidFill>
                <a:latin typeface="Arial"/>
                <a:cs typeface="Arial"/>
              </a:rPr>
              <a:t>s</a:t>
            </a:r>
            <a:r>
              <a:rPr sz="606" dirty="0">
                <a:solidFill>
                  <a:srgbClr val="222B38"/>
                </a:solidFill>
                <a:latin typeface="Arial"/>
                <a:cs typeface="Arial"/>
              </a:rPr>
              <a:t>tr</a:t>
            </a:r>
            <a:r>
              <a:rPr sz="606" spc="3" dirty="0">
                <a:solidFill>
                  <a:srgbClr val="222B38"/>
                </a:solidFill>
                <a:latin typeface="Arial"/>
                <a:cs typeface="Arial"/>
              </a:rPr>
              <a:t>i</a:t>
            </a:r>
            <a:r>
              <a:rPr sz="606" spc="-3" dirty="0">
                <a:solidFill>
                  <a:srgbClr val="222B38"/>
                </a:solidFill>
                <a:latin typeface="Arial"/>
                <a:cs typeface="Arial"/>
              </a:rPr>
              <a:t>c</a:t>
            </a:r>
            <a:r>
              <a:rPr sz="606" dirty="0">
                <a:solidFill>
                  <a:srgbClr val="222B38"/>
                </a:solidFill>
                <a:latin typeface="Arial"/>
                <a:cs typeface="Arial"/>
              </a:rPr>
              <a:t>t</a:t>
            </a:r>
            <a:r>
              <a:rPr sz="606" spc="3" dirty="0">
                <a:solidFill>
                  <a:srgbClr val="222B38"/>
                </a:solidFill>
                <a:latin typeface="Arial"/>
                <a:cs typeface="Arial"/>
              </a:rPr>
              <a:t> </a:t>
            </a:r>
            <a:r>
              <a:rPr sz="606" dirty="0">
                <a:solidFill>
                  <a:srgbClr val="222B38"/>
                </a:solidFill>
                <a:latin typeface="Arial"/>
                <a:cs typeface="Arial"/>
              </a:rPr>
              <a:t>Dir</a:t>
            </a:r>
            <a:r>
              <a:rPr sz="606" spc="-5" dirty="0">
                <a:solidFill>
                  <a:srgbClr val="222B38"/>
                </a:solidFill>
                <a:latin typeface="Arial"/>
                <a:cs typeface="Arial"/>
              </a:rPr>
              <a:t>e</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spc="3" dirty="0">
                <a:solidFill>
                  <a:srgbClr val="222B38"/>
                </a:solidFill>
                <a:latin typeface="Arial"/>
                <a:cs typeface="Arial"/>
              </a:rPr>
              <a:t>r-North</a:t>
            </a:r>
            <a:endParaRPr sz="606">
              <a:latin typeface="Arial"/>
              <a:cs typeface="Arial"/>
            </a:endParaRPr>
          </a:p>
        </p:txBody>
      </p:sp>
      <p:sp>
        <p:nvSpPr>
          <p:cNvPr id="883" name="object 883"/>
          <p:cNvSpPr/>
          <p:nvPr/>
        </p:nvSpPr>
        <p:spPr>
          <a:xfrm>
            <a:off x="8602088" y="5501864"/>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884" name="object 884"/>
          <p:cNvSpPr/>
          <p:nvPr/>
        </p:nvSpPr>
        <p:spPr>
          <a:xfrm>
            <a:off x="8602088" y="5501864"/>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885" name="object 885"/>
          <p:cNvSpPr/>
          <p:nvPr/>
        </p:nvSpPr>
        <p:spPr>
          <a:xfrm>
            <a:off x="9719371" y="5501864"/>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886" name="object 886"/>
          <p:cNvSpPr/>
          <p:nvPr/>
        </p:nvSpPr>
        <p:spPr>
          <a:xfrm>
            <a:off x="8660529" y="5215617"/>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887" name="object 887"/>
          <p:cNvSpPr/>
          <p:nvPr/>
        </p:nvSpPr>
        <p:spPr>
          <a:xfrm>
            <a:off x="8660529" y="5618746"/>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888" name="object 888"/>
          <p:cNvSpPr/>
          <p:nvPr/>
        </p:nvSpPr>
        <p:spPr>
          <a:xfrm>
            <a:off x="8660529" y="5215617"/>
            <a:ext cx="1117563" cy="461886"/>
          </a:xfrm>
          <a:custGeom>
            <a:avLst/>
            <a:gdLst/>
            <a:ahLst/>
            <a:cxnLst/>
            <a:rect l="l" t="t" r="r" b="b"/>
            <a:pathLst>
              <a:path w="2120265" h="876300">
                <a:moveTo>
                  <a:pt x="0" y="875697"/>
                </a:moveTo>
                <a:lnTo>
                  <a:pt x="2119734" y="875697"/>
                </a:lnTo>
                <a:lnTo>
                  <a:pt x="2119734" y="0"/>
                </a:lnTo>
                <a:lnTo>
                  <a:pt x="0" y="0"/>
                </a:lnTo>
                <a:lnTo>
                  <a:pt x="0" y="875697"/>
                </a:lnTo>
                <a:close/>
              </a:path>
            </a:pathLst>
          </a:custGeom>
          <a:ln w="4106">
            <a:solidFill>
              <a:srgbClr val="C7C7C7"/>
            </a:solidFill>
          </a:ln>
        </p:spPr>
        <p:txBody>
          <a:bodyPr wrap="square" lIns="0" tIns="0" rIns="0" bIns="0" rtlCol="0"/>
          <a:lstStyle/>
          <a:p>
            <a:endParaRPr sz="949"/>
          </a:p>
        </p:txBody>
      </p:sp>
      <p:sp>
        <p:nvSpPr>
          <p:cNvPr id="889" name="object 889"/>
          <p:cNvSpPr/>
          <p:nvPr/>
        </p:nvSpPr>
        <p:spPr>
          <a:xfrm>
            <a:off x="8602088" y="5501871"/>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890" name="object 890"/>
          <p:cNvSpPr/>
          <p:nvPr/>
        </p:nvSpPr>
        <p:spPr>
          <a:xfrm>
            <a:off x="8602088" y="5501864"/>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891" name="object 891"/>
          <p:cNvSpPr/>
          <p:nvPr/>
        </p:nvSpPr>
        <p:spPr>
          <a:xfrm>
            <a:off x="8602088" y="5501864"/>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892" name="object 892"/>
          <p:cNvSpPr/>
          <p:nvPr/>
        </p:nvSpPr>
        <p:spPr>
          <a:xfrm>
            <a:off x="9719371" y="5501864"/>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893" name="object 893"/>
          <p:cNvSpPr/>
          <p:nvPr/>
        </p:nvSpPr>
        <p:spPr>
          <a:xfrm>
            <a:off x="8660529" y="5215617"/>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894" name="object 894"/>
          <p:cNvSpPr/>
          <p:nvPr/>
        </p:nvSpPr>
        <p:spPr>
          <a:xfrm>
            <a:off x="8660529" y="5618746"/>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895" name="object 895"/>
          <p:cNvSpPr/>
          <p:nvPr/>
        </p:nvSpPr>
        <p:spPr>
          <a:xfrm>
            <a:off x="8660529" y="5215617"/>
            <a:ext cx="1117563" cy="461886"/>
          </a:xfrm>
          <a:custGeom>
            <a:avLst/>
            <a:gdLst/>
            <a:ahLst/>
            <a:cxnLst/>
            <a:rect l="l" t="t" r="r" b="b"/>
            <a:pathLst>
              <a:path w="2120265" h="876300">
                <a:moveTo>
                  <a:pt x="0" y="875697"/>
                </a:moveTo>
                <a:lnTo>
                  <a:pt x="2119734" y="875697"/>
                </a:lnTo>
                <a:lnTo>
                  <a:pt x="2119734" y="0"/>
                </a:lnTo>
                <a:lnTo>
                  <a:pt x="0" y="0"/>
                </a:lnTo>
                <a:lnTo>
                  <a:pt x="0" y="875697"/>
                </a:lnTo>
                <a:close/>
              </a:path>
            </a:pathLst>
          </a:custGeom>
          <a:ln w="4106">
            <a:solidFill>
              <a:srgbClr val="C7C7C7"/>
            </a:solidFill>
          </a:ln>
        </p:spPr>
        <p:txBody>
          <a:bodyPr wrap="square" lIns="0" tIns="0" rIns="0" bIns="0" rtlCol="0"/>
          <a:lstStyle/>
          <a:p>
            <a:endParaRPr sz="949"/>
          </a:p>
        </p:txBody>
      </p:sp>
      <p:sp>
        <p:nvSpPr>
          <p:cNvPr id="896" name="object 896"/>
          <p:cNvSpPr/>
          <p:nvPr/>
        </p:nvSpPr>
        <p:spPr>
          <a:xfrm>
            <a:off x="8602088" y="5501871"/>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897" name="object 897"/>
          <p:cNvSpPr txBox="1"/>
          <p:nvPr/>
        </p:nvSpPr>
        <p:spPr>
          <a:xfrm>
            <a:off x="8660529" y="5215618"/>
            <a:ext cx="1117563" cy="198837"/>
          </a:xfrm>
          <a:prstGeom prst="rect">
            <a:avLst/>
          </a:prstGeom>
        </p:spPr>
        <p:txBody>
          <a:bodyPr vert="horz" wrap="square" lIns="0" tIns="0" rIns="0" bIns="0" rtlCol="0">
            <a:spAutoFit/>
          </a:bodyPr>
          <a:lstStyle/>
          <a:p>
            <a:pPr marL="115474" marR="110119" indent="123507">
              <a:lnSpc>
                <a:spcPct val="111300"/>
              </a:lnSpc>
            </a:pPr>
            <a:r>
              <a:rPr sz="606" spc="3" dirty="0">
                <a:latin typeface="Arial"/>
                <a:cs typeface="Arial"/>
              </a:rPr>
              <a:t>Pro</a:t>
            </a:r>
            <a:r>
              <a:rPr sz="606" spc="-8" dirty="0">
                <a:latin typeface="Arial"/>
                <a:cs typeface="Arial"/>
              </a:rPr>
              <a:t>j</a:t>
            </a:r>
            <a:r>
              <a:rPr sz="606" spc="3" dirty="0">
                <a:latin typeface="Arial"/>
                <a:cs typeface="Arial"/>
              </a:rPr>
              <a:t>e</a:t>
            </a:r>
            <a:r>
              <a:rPr sz="606" spc="5" dirty="0">
                <a:latin typeface="Arial"/>
                <a:cs typeface="Arial"/>
              </a:rPr>
              <a:t>c</a:t>
            </a:r>
            <a:r>
              <a:rPr sz="606" dirty="0">
                <a:latin typeface="Arial"/>
                <a:cs typeface="Arial"/>
              </a:rPr>
              <a:t>t</a:t>
            </a:r>
            <a:r>
              <a:rPr sz="606" spc="-5" dirty="0">
                <a:latin typeface="Arial"/>
                <a:cs typeface="Arial"/>
              </a:rPr>
              <a:t> </a:t>
            </a:r>
            <a:r>
              <a:rPr sz="606" spc="3" dirty="0">
                <a:latin typeface="Arial"/>
                <a:cs typeface="Arial"/>
              </a:rPr>
              <a:t>Dire</a:t>
            </a:r>
            <a:r>
              <a:rPr sz="606" spc="-3" dirty="0">
                <a:latin typeface="Arial"/>
                <a:cs typeface="Arial"/>
              </a:rPr>
              <a:t>c</a:t>
            </a:r>
            <a:r>
              <a:rPr sz="606" dirty="0">
                <a:latin typeface="Arial"/>
                <a:cs typeface="Arial"/>
              </a:rPr>
              <a:t>t</a:t>
            </a:r>
            <a:r>
              <a:rPr sz="606" spc="5" dirty="0">
                <a:latin typeface="Arial"/>
                <a:cs typeface="Arial"/>
              </a:rPr>
              <a:t>o</a:t>
            </a:r>
            <a:r>
              <a:rPr sz="606" dirty="0">
                <a:latin typeface="Arial"/>
                <a:cs typeface="Arial"/>
              </a:rPr>
              <a:t>r </a:t>
            </a:r>
            <a:r>
              <a:rPr sz="606" spc="3" dirty="0">
                <a:solidFill>
                  <a:srgbClr val="222B38"/>
                </a:solidFill>
                <a:latin typeface="Arial"/>
                <a:cs typeface="Arial"/>
              </a:rPr>
              <a:t>Do</a:t>
            </a:r>
            <a:r>
              <a:rPr sz="606" spc="5" dirty="0">
                <a:solidFill>
                  <a:srgbClr val="222B38"/>
                </a:solidFill>
                <a:latin typeface="Arial"/>
                <a:cs typeface="Arial"/>
              </a:rPr>
              <a:t>n</a:t>
            </a:r>
            <a:r>
              <a:rPr sz="606" spc="-5" dirty="0">
                <a:solidFill>
                  <a:srgbClr val="222B38"/>
                </a:solidFill>
                <a:latin typeface="Arial"/>
                <a:cs typeface="Arial"/>
              </a:rPr>
              <a:t>n</a:t>
            </a:r>
            <a:r>
              <a:rPr sz="606" spc="3" dirty="0">
                <a:solidFill>
                  <a:srgbClr val="222B38"/>
                </a:solidFill>
                <a:latin typeface="Arial"/>
                <a:cs typeface="Arial"/>
              </a:rPr>
              <a:t>a P</a:t>
            </a:r>
            <a:r>
              <a:rPr sz="606" spc="5" dirty="0">
                <a:solidFill>
                  <a:srgbClr val="222B38"/>
                </a:solidFill>
                <a:latin typeface="Arial"/>
                <a:cs typeface="Arial"/>
              </a:rPr>
              <a:t>e</a:t>
            </a:r>
            <a:r>
              <a:rPr sz="606" spc="-8" dirty="0">
                <a:solidFill>
                  <a:srgbClr val="222B38"/>
                </a:solidFill>
                <a:latin typeface="Arial"/>
                <a:cs typeface="Arial"/>
              </a:rPr>
              <a:t>t</a:t>
            </a:r>
            <a:r>
              <a:rPr sz="606" dirty="0">
                <a:solidFill>
                  <a:srgbClr val="222B38"/>
                </a:solidFill>
                <a:latin typeface="Arial"/>
                <a:cs typeface="Arial"/>
              </a:rPr>
              <a:t>t</a:t>
            </a:r>
            <a:r>
              <a:rPr sz="606" spc="3" dirty="0">
                <a:solidFill>
                  <a:srgbClr val="222B38"/>
                </a:solidFill>
                <a:latin typeface="Arial"/>
                <a:cs typeface="Arial"/>
              </a:rPr>
              <a:t>igr</a:t>
            </a:r>
            <a:r>
              <a:rPr sz="606" spc="-5" dirty="0">
                <a:solidFill>
                  <a:srgbClr val="222B38"/>
                </a:solidFill>
                <a:latin typeface="Arial"/>
                <a:cs typeface="Arial"/>
              </a:rPr>
              <a:t>e</a:t>
            </a:r>
            <a:r>
              <a:rPr sz="606" spc="8" dirty="0">
                <a:solidFill>
                  <a:srgbClr val="222B38"/>
                </a:solidFill>
                <a:latin typeface="Arial"/>
                <a:cs typeface="Arial"/>
              </a:rPr>
              <a:t>w</a:t>
            </a:r>
            <a:r>
              <a:rPr sz="606" dirty="0">
                <a:solidFill>
                  <a:srgbClr val="222B38"/>
                </a:solidFill>
                <a:latin typeface="Arial"/>
                <a:cs typeface="Arial"/>
              </a:rPr>
              <a:t>-</a:t>
            </a:r>
            <a:r>
              <a:rPr sz="606" spc="5" dirty="0">
                <a:solidFill>
                  <a:srgbClr val="222B38"/>
                </a:solidFill>
                <a:latin typeface="Arial"/>
                <a:cs typeface="Arial"/>
              </a:rPr>
              <a:t>J</a:t>
            </a:r>
            <a:r>
              <a:rPr sz="606" spc="-5" dirty="0">
                <a:solidFill>
                  <a:srgbClr val="222B38"/>
                </a:solidFill>
                <a:latin typeface="Arial"/>
                <a:cs typeface="Arial"/>
              </a:rPr>
              <a:t>a</a:t>
            </a:r>
            <a:r>
              <a:rPr sz="606" spc="5" dirty="0">
                <a:solidFill>
                  <a:srgbClr val="222B38"/>
                </a:solidFill>
                <a:latin typeface="Arial"/>
                <a:cs typeface="Arial"/>
              </a:rPr>
              <a:t>c</a:t>
            </a:r>
            <a:r>
              <a:rPr sz="606" spc="-3" dirty="0">
                <a:solidFill>
                  <a:srgbClr val="222B38"/>
                </a:solidFill>
                <a:latin typeface="Arial"/>
                <a:cs typeface="Arial"/>
              </a:rPr>
              <a:t>k</a:t>
            </a:r>
            <a:r>
              <a:rPr sz="606" spc="5" dirty="0">
                <a:solidFill>
                  <a:srgbClr val="222B38"/>
                </a:solidFill>
                <a:latin typeface="Arial"/>
                <a:cs typeface="Arial"/>
              </a:rPr>
              <a:t>s</a:t>
            </a:r>
            <a:r>
              <a:rPr sz="606" spc="-5" dirty="0">
                <a:solidFill>
                  <a:srgbClr val="222B38"/>
                </a:solidFill>
                <a:latin typeface="Arial"/>
                <a:cs typeface="Arial"/>
              </a:rPr>
              <a:t>o</a:t>
            </a:r>
            <a:r>
              <a:rPr sz="606" spc="3" dirty="0">
                <a:solidFill>
                  <a:srgbClr val="222B38"/>
                </a:solidFill>
                <a:latin typeface="Arial"/>
                <a:cs typeface="Arial"/>
              </a:rPr>
              <a:t>n</a:t>
            </a:r>
            <a:endParaRPr sz="606">
              <a:latin typeface="Arial"/>
              <a:cs typeface="Arial"/>
            </a:endParaRPr>
          </a:p>
        </p:txBody>
      </p:sp>
      <p:sp>
        <p:nvSpPr>
          <p:cNvPr id="898" name="object 898"/>
          <p:cNvSpPr/>
          <p:nvPr/>
        </p:nvSpPr>
        <p:spPr>
          <a:xfrm>
            <a:off x="8602088" y="5501864"/>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899" name="object 899"/>
          <p:cNvSpPr/>
          <p:nvPr/>
        </p:nvSpPr>
        <p:spPr>
          <a:xfrm>
            <a:off x="8602088" y="5501864"/>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900" name="object 900"/>
          <p:cNvSpPr/>
          <p:nvPr/>
        </p:nvSpPr>
        <p:spPr>
          <a:xfrm>
            <a:off x="9719371" y="5501864"/>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901" name="object 901"/>
          <p:cNvSpPr/>
          <p:nvPr/>
        </p:nvSpPr>
        <p:spPr>
          <a:xfrm>
            <a:off x="8660529" y="5215617"/>
            <a:ext cx="1117563" cy="286503"/>
          </a:xfrm>
          <a:custGeom>
            <a:avLst/>
            <a:gdLst/>
            <a:ahLst/>
            <a:cxnLst/>
            <a:rect l="l" t="t" r="r" b="b"/>
            <a:pathLst>
              <a:path w="2120265" h="543559">
                <a:moveTo>
                  <a:pt x="0" y="543086"/>
                </a:moveTo>
                <a:lnTo>
                  <a:pt x="2119734" y="543086"/>
                </a:lnTo>
                <a:lnTo>
                  <a:pt x="2119734" y="0"/>
                </a:lnTo>
                <a:lnTo>
                  <a:pt x="0" y="0"/>
                </a:lnTo>
                <a:lnTo>
                  <a:pt x="0" y="543086"/>
                </a:lnTo>
                <a:close/>
              </a:path>
            </a:pathLst>
          </a:custGeom>
          <a:solidFill>
            <a:srgbClr val="CCCCCC"/>
          </a:solidFill>
        </p:spPr>
        <p:txBody>
          <a:bodyPr wrap="square" lIns="0" tIns="0" rIns="0" bIns="0" rtlCol="0"/>
          <a:lstStyle/>
          <a:p>
            <a:endParaRPr sz="949"/>
          </a:p>
        </p:txBody>
      </p:sp>
      <p:sp>
        <p:nvSpPr>
          <p:cNvPr id="902" name="object 902"/>
          <p:cNvSpPr/>
          <p:nvPr/>
        </p:nvSpPr>
        <p:spPr>
          <a:xfrm>
            <a:off x="8660529" y="5618746"/>
            <a:ext cx="1117563" cy="58572"/>
          </a:xfrm>
          <a:custGeom>
            <a:avLst/>
            <a:gdLst/>
            <a:ahLst/>
            <a:cxnLst/>
            <a:rect l="l" t="t" r="r" b="b"/>
            <a:pathLst>
              <a:path w="2120265" h="111125">
                <a:moveTo>
                  <a:pt x="0" y="110874"/>
                </a:moveTo>
                <a:lnTo>
                  <a:pt x="2119734" y="110874"/>
                </a:lnTo>
                <a:lnTo>
                  <a:pt x="2119734" y="0"/>
                </a:lnTo>
                <a:lnTo>
                  <a:pt x="0" y="0"/>
                </a:lnTo>
                <a:lnTo>
                  <a:pt x="0" y="110874"/>
                </a:lnTo>
                <a:close/>
              </a:path>
            </a:pathLst>
          </a:custGeom>
          <a:solidFill>
            <a:srgbClr val="CCCCCC"/>
          </a:solidFill>
        </p:spPr>
        <p:txBody>
          <a:bodyPr wrap="square" lIns="0" tIns="0" rIns="0" bIns="0" rtlCol="0"/>
          <a:lstStyle/>
          <a:p>
            <a:endParaRPr sz="949"/>
          </a:p>
        </p:txBody>
      </p:sp>
      <p:sp>
        <p:nvSpPr>
          <p:cNvPr id="903" name="object 903"/>
          <p:cNvSpPr/>
          <p:nvPr/>
        </p:nvSpPr>
        <p:spPr>
          <a:xfrm>
            <a:off x="8660529" y="5215617"/>
            <a:ext cx="1117563" cy="461886"/>
          </a:xfrm>
          <a:custGeom>
            <a:avLst/>
            <a:gdLst/>
            <a:ahLst/>
            <a:cxnLst/>
            <a:rect l="l" t="t" r="r" b="b"/>
            <a:pathLst>
              <a:path w="2120265" h="876300">
                <a:moveTo>
                  <a:pt x="0" y="875697"/>
                </a:moveTo>
                <a:lnTo>
                  <a:pt x="2119734" y="875697"/>
                </a:lnTo>
                <a:lnTo>
                  <a:pt x="2119734" y="0"/>
                </a:lnTo>
                <a:lnTo>
                  <a:pt x="0" y="0"/>
                </a:lnTo>
                <a:lnTo>
                  <a:pt x="0" y="875697"/>
                </a:lnTo>
                <a:close/>
              </a:path>
            </a:pathLst>
          </a:custGeom>
          <a:ln w="4106">
            <a:solidFill>
              <a:srgbClr val="C7C7C7"/>
            </a:solidFill>
          </a:ln>
        </p:spPr>
        <p:txBody>
          <a:bodyPr wrap="square" lIns="0" tIns="0" rIns="0" bIns="0" rtlCol="0"/>
          <a:lstStyle/>
          <a:p>
            <a:endParaRPr sz="949"/>
          </a:p>
        </p:txBody>
      </p:sp>
      <p:sp>
        <p:nvSpPr>
          <p:cNvPr id="904" name="object 904"/>
          <p:cNvSpPr/>
          <p:nvPr/>
        </p:nvSpPr>
        <p:spPr>
          <a:xfrm>
            <a:off x="8602088" y="5501871"/>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solidFill>
            <a:srgbClr val="FFFFFF"/>
          </a:solidFill>
        </p:spPr>
        <p:txBody>
          <a:bodyPr wrap="square" lIns="0" tIns="0" rIns="0" bIns="0" rtlCol="0"/>
          <a:lstStyle/>
          <a:p>
            <a:endParaRPr sz="949"/>
          </a:p>
        </p:txBody>
      </p:sp>
      <p:sp>
        <p:nvSpPr>
          <p:cNvPr id="905" name="object 905"/>
          <p:cNvSpPr/>
          <p:nvPr/>
        </p:nvSpPr>
        <p:spPr>
          <a:xfrm>
            <a:off x="8602088" y="5501871"/>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906" name="object 906"/>
          <p:cNvSpPr txBox="1"/>
          <p:nvPr/>
        </p:nvSpPr>
        <p:spPr>
          <a:xfrm>
            <a:off x="8769345" y="5514673"/>
            <a:ext cx="901012"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Do</a:t>
            </a:r>
            <a:r>
              <a:rPr sz="606" spc="5" dirty="0">
                <a:solidFill>
                  <a:srgbClr val="222B38"/>
                </a:solidFill>
                <a:latin typeface="Arial"/>
                <a:cs typeface="Arial"/>
              </a:rPr>
              <a:t>n</a:t>
            </a:r>
            <a:r>
              <a:rPr sz="606" spc="-5" dirty="0">
                <a:solidFill>
                  <a:srgbClr val="222B38"/>
                </a:solidFill>
                <a:latin typeface="Arial"/>
                <a:cs typeface="Arial"/>
              </a:rPr>
              <a:t>n</a:t>
            </a:r>
            <a:r>
              <a:rPr sz="606" spc="3" dirty="0">
                <a:solidFill>
                  <a:srgbClr val="222B38"/>
                </a:solidFill>
                <a:latin typeface="Arial"/>
                <a:cs typeface="Arial"/>
              </a:rPr>
              <a:t>a P</a:t>
            </a:r>
            <a:r>
              <a:rPr sz="606" spc="5" dirty="0">
                <a:solidFill>
                  <a:srgbClr val="222B38"/>
                </a:solidFill>
                <a:latin typeface="Arial"/>
                <a:cs typeface="Arial"/>
              </a:rPr>
              <a:t>e</a:t>
            </a:r>
            <a:r>
              <a:rPr sz="606" spc="-8" dirty="0">
                <a:solidFill>
                  <a:srgbClr val="222B38"/>
                </a:solidFill>
                <a:latin typeface="Arial"/>
                <a:cs typeface="Arial"/>
              </a:rPr>
              <a:t>t</a:t>
            </a:r>
            <a:r>
              <a:rPr sz="606" dirty="0">
                <a:solidFill>
                  <a:srgbClr val="222B38"/>
                </a:solidFill>
                <a:latin typeface="Arial"/>
                <a:cs typeface="Arial"/>
              </a:rPr>
              <a:t>t</a:t>
            </a:r>
            <a:r>
              <a:rPr sz="606" spc="3" dirty="0">
                <a:solidFill>
                  <a:srgbClr val="222B38"/>
                </a:solidFill>
                <a:latin typeface="Arial"/>
                <a:cs typeface="Arial"/>
              </a:rPr>
              <a:t>igr</a:t>
            </a:r>
            <a:r>
              <a:rPr sz="606" spc="-5" dirty="0">
                <a:solidFill>
                  <a:srgbClr val="222B38"/>
                </a:solidFill>
                <a:latin typeface="Arial"/>
                <a:cs typeface="Arial"/>
              </a:rPr>
              <a:t>e</a:t>
            </a:r>
            <a:r>
              <a:rPr sz="606" spc="8" dirty="0">
                <a:solidFill>
                  <a:srgbClr val="222B38"/>
                </a:solidFill>
                <a:latin typeface="Arial"/>
                <a:cs typeface="Arial"/>
              </a:rPr>
              <a:t>w</a:t>
            </a:r>
            <a:r>
              <a:rPr sz="606" dirty="0">
                <a:solidFill>
                  <a:srgbClr val="222B38"/>
                </a:solidFill>
                <a:latin typeface="Arial"/>
                <a:cs typeface="Arial"/>
              </a:rPr>
              <a:t>-</a:t>
            </a:r>
            <a:r>
              <a:rPr sz="606" spc="5" dirty="0">
                <a:solidFill>
                  <a:srgbClr val="222B38"/>
                </a:solidFill>
                <a:latin typeface="Arial"/>
                <a:cs typeface="Arial"/>
              </a:rPr>
              <a:t>J</a:t>
            </a:r>
            <a:r>
              <a:rPr sz="606" spc="-5" dirty="0">
                <a:solidFill>
                  <a:srgbClr val="222B38"/>
                </a:solidFill>
                <a:latin typeface="Arial"/>
                <a:cs typeface="Arial"/>
              </a:rPr>
              <a:t>a</a:t>
            </a:r>
            <a:r>
              <a:rPr sz="606" spc="5" dirty="0">
                <a:solidFill>
                  <a:srgbClr val="222B38"/>
                </a:solidFill>
                <a:latin typeface="Arial"/>
                <a:cs typeface="Arial"/>
              </a:rPr>
              <a:t>c</a:t>
            </a:r>
            <a:r>
              <a:rPr sz="606" spc="-3" dirty="0">
                <a:solidFill>
                  <a:srgbClr val="222B38"/>
                </a:solidFill>
                <a:latin typeface="Arial"/>
                <a:cs typeface="Arial"/>
              </a:rPr>
              <a:t>k</a:t>
            </a:r>
            <a:r>
              <a:rPr sz="606" spc="5" dirty="0">
                <a:solidFill>
                  <a:srgbClr val="222B38"/>
                </a:solidFill>
                <a:latin typeface="Arial"/>
                <a:cs typeface="Arial"/>
              </a:rPr>
              <a:t>s</a:t>
            </a:r>
            <a:r>
              <a:rPr sz="606" spc="-5" dirty="0">
                <a:solidFill>
                  <a:srgbClr val="222B38"/>
                </a:solidFill>
                <a:latin typeface="Arial"/>
                <a:cs typeface="Arial"/>
              </a:rPr>
              <a:t>o</a:t>
            </a:r>
            <a:r>
              <a:rPr sz="606" spc="3" dirty="0">
                <a:solidFill>
                  <a:srgbClr val="222B38"/>
                </a:solidFill>
                <a:latin typeface="Arial"/>
                <a:cs typeface="Arial"/>
              </a:rPr>
              <a:t>n</a:t>
            </a:r>
            <a:endParaRPr sz="606">
              <a:latin typeface="Arial"/>
              <a:cs typeface="Arial"/>
            </a:endParaRPr>
          </a:p>
        </p:txBody>
      </p:sp>
      <p:sp>
        <p:nvSpPr>
          <p:cNvPr id="907" name="object 907"/>
          <p:cNvSpPr txBox="1"/>
          <p:nvPr/>
        </p:nvSpPr>
        <p:spPr>
          <a:xfrm>
            <a:off x="8892930" y="5411824"/>
            <a:ext cx="550247" cy="93231"/>
          </a:xfrm>
          <a:prstGeom prst="rect">
            <a:avLst/>
          </a:prstGeom>
        </p:spPr>
        <p:txBody>
          <a:bodyPr vert="horz" wrap="square" lIns="0" tIns="0" rIns="0" bIns="0" rtlCol="0">
            <a:spAutoFit/>
          </a:bodyPr>
          <a:lstStyle/>
          <a:p>
            <a:pPr marL="6694"/>
            <a:r>
              <a:rPr sz="606" spc="3" dirty="0">
                <a:latin typeface="Arial"/>
                <a:cs typeface="Arial"/>
              </a:rPr>
              <a:t>Pro</a:t>
            </a:r>
            <a:r>
              <a:rPr sz="606" spc="-8" dirty="0">
                <a:latin typeface="Arial"/>
                <a:cs typeface="Arial"/>
              </a:rPr>
              <a:t>j</a:t>
            </a:r>
            <a:r>
              <a:rPr sz="606" spc="3" dirty="0">
                <a:latin typeface="Arial"/>
                <a:cs typeface="Arial"/>
              </a:rPr>
              <a:t>e</a:t>
            </a:r>
            <a:r>
              <a:rPr sz="606" spc="5" dirty="0">
                <a:latin typeface="Arial"/>
                <a:cs typeface="Arial"/>
              </a:rPr>
              <a:t>c</a:t>
            </a:r>
            <a:r>
              <a:rPr sz="606" dirty="0">
                <a:latin typeface="Arial"/>
                <a:cs typeface="Arial"/>
              </a:rPr>
              <a:t>t</a:t>
            </a:r>
            <a:r>
              <a:rPr sz="606" spc="-5" dirty="0">
                <a:latin typeface="Arial"/>
                <a:cs typeface="Arial"/>
              </a:rPr>
              <a:t> </a:t>
            </a:r>
            <a:r>
              <a:rPr sz="606" spc="3" dirty="0">
                <a:latin typeface="Arial"/>
                <a:cs typeface="Arial"/>
              </a:rPr>
              <a:t>Dire</a:t>
            </a:r>
            <a:r>
              <a:rPr sz="606" spc="-3" dirty="0">
                <a:latin typeface="Arial"/>
                <a:cs typeface="Arial"/>
              </a:rPr>
              <a:t>c</a:t>
            </a:r>
            <a:r>
              <a:rPr sz="606" dirty="0">
                <a:latin typeface="Arial"/>
                <a:cs typeface="Arial"/>
              </a:rPr>
              <a:t>t</a:t>
            </a:r>
            <a:r>
              <a:rPr sz="606" spc="5" dirty="0">
                <a:latin typeface="Arial"/>
                <a:cs typeface="Arial"/>
              </a:rPr>
              <a:t>o</a:t>
            </a:r>
            <a:r>
              <a:rPr sz="606" dirty="0">
                <a:latin typeface="Arial"/>
                <a:cs typeface="Arial"/>
              </a:rPr>
              <a:t>r</a:t>
            </a:r>
            <a:endParaRPr sz="606">
              <a:latin typeface="Arial"/>
              <a:cs typeface="Arial"/>
            </a:endParaRPr>
          </a:p>
        </p:txBody>
      </p:sp>
      <p:sp>
        <p:nvSpPr>
          <p:cNvPr id="908" name="object 908"/>
          <p:cNvSpPr/>
          <p:nvPr/>
        </p:nvSpPr>
        <p:spPr>
          <a:xfrm>
            <a:off x="8602088" y="6138366"/>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909" name="object 909"/>
          <p:cNvSpPr/>
          <p:nvPr/>
        </p:nvSpPr>
        <p:spPr>
          <a:xfrm>
            <a:off x="8602088" y="6138366"/>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910" name="object 910"/>
          <p:cNvSpPr/>
          <p:nvPr/>
        </p:nvSpPr>
        <p:spPr>
          <a:xfrm>
            <a:off x="9719371" y="6138366"/>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911" name="object 911"/>
          <p:cNvSpPr/>
          <p:nvPr/>
        </p:nvSpPr>
        <p:spPr>
          <a:xfrm>
            <a:off x="8660529" y="5852119"/>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912" name="object 912"/>
          <p:cNvSpPr/>
          <p:nvPr/>
        </p:nvSpPr>
        <p:spPr>
          <a:xfrm>
            <a:off x="8660529" y="6255248"/>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913" name="object 913"/>
          <p:cNvSpPr/>
          <p:nvPr/>
        </p:nvSpPr>
        <p:spPr>
          <a:xfrm>
            <a:off x="8660529" y="5852119"/>
            <a:ext cx="1117563" cy="461886"/>
          </a:xfrm>
          <a:custGeom>
            <a:avLst/>
            <a:gdLst/>
            <a:ahLst/>
            <a:cxnLst/>
            <a:rect l="l" t="t" r="r" b="b"/>
            <a:pathLst>
              <a:path w="2120265" h="876300">
                <a:moveTo>
                  <a:pt x="0" y="875697"/>
                </a:moveTo>
                <a:lnTo>
                  <a:pt x="2119734" y="875697"/>
                </a:lnTo>
                <a:lnTo>
                  <a:pt x="2119734" y="0"/>
                </a:lnTo>
                <a:lnTo>
                  <a:pt x="0" y="0"/>
                </a:lnTo>
                <a:lnTo>
                  <a:pt x="0" y="875697"/>
                </a:lnTo>
                <a:close/>
              </a:path>
            </a:pathLst>
          </a:custGeom>
          <a:ln w="4106">
            <a:solidFill>
              <a:srgbClr val="C7C7C7"/>
            </a:solidFill>
          </a:ln>
        </p:spPr>
        <p:txBody>
          <a:bodyPr wrap="square" lIns="0" tIns="0" rIns="0" bIns="0" rtlCol="0"/>
          <a:lstStyle/>
          <a:p>
            <a:endParaRPr sz="949"/>
          </a:p>
        </p:txBody>
      </p:sp>
      <p:sp>
        <p:nvSpPr>
          <p:cNvPr id="914" name="object 914"/>
          <p:cNvSpPr/>
          <p:nvPr/>
        </p:nvSpPr>
        <p:spPr>
          <a:xfrm>
            <a:off x="8602088" y="6138373"/>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915" name="object 915"/>
          <p:cNvSpPr/>
          <p:nvPr/>
        </p:nvSpPr>
        <p:spPr>
          <a:xfrm>
            <a:off x="8602088" y="6138366"/>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916" name="object 916"/>
          <p:cNvSpPr/>
          <p:nvPr/>
        </p:nvSpPr>
        <p:spPr>
          <a:xfrm>
            <a:off x="8602088" y="6138366"/>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917" name="object 917"/>
          <p:cNvSpPr/>
          <p:nvPr/>
        </p:nvSpPr>
        <p:spPr>
          <a:xfrm>
            <a:off x="9719371" y="6138366"/>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918" name="object 918"/>
          <p:cNvSpPr/>
          <p:nvPr/>
        </p:nvSpPr>
        <p:spPr>
          <a:xfrm>
            <a:off x="8660529" y="5852119"/>
            <a:ext cx="0" cy="286503"/>
          </a:xfrm>
          <a:custGeom>
            <a:avLst/>
            <a:gdLst/>
            <a:ahLst/>
            <a:cxnLst/>
            <a:rect l="l" t="t" r="r" b="b"/>
            <a:pathLst>
              <a:path h="543559">
                <a:moveTo>
                  <a:pt x="0" y="543086"/>
                </a:moveTo>
                <a:lnTo>
                  <a:pt x="0" y="0"/>
                </a:lnTo>
                <a:lnTo>
                  <a:pt x="0" y="543086"/>
                </a:lnTo>
                <a:close/>
              </a:path>
            </a:pathLst>
          </a:custGeom>
          <a:solidFill>
            <a:srgbClr val="CCCCCC"/>
          </a:solidFill>
        </p:spPr>
        <p:txBody>
          <a:bodyPr wrap="square" lIns="0" tIns="0" rIns="0" bIns="0" rtlCol="0"/>
          <a:lstStyle/>
          <a:p>
            <a:endParaRPr sz="949"/>
          </a:p>
        </p:txBody>
      </p:sp>
      <p:sp>
        <p:nvSpPr>
          <p:cNvPr id="919" name="object 919"/>
          <p:cNvSpPr/>
          <p:nvPr/>
        </p:nvSpPr>
        <p:spPr>
          <a:xfrm>
            <a:off x="8660529" y="6255248"/>
            <a:ext cx="0" cy="58572"/>
          </a:xfrm>
          <a:custGeom>
            <a:avLst/>
            <a:gdLst/>
            <a:ahLst/>
            <a:cxnLst/>
            <a:rect l="l" t="t" r="r" b="b"/>
            <a:pathLst>
              <a:path h="111125">
                <a:moveTo>
                  <a:pt x="0" y="110874"/>
                </a:moveTo>
                <a:lnTo>
                  <a:pt x="0" y="0"/>
                </a:lnTo>
                <a:lnTo>
                  <a:pt x="0" y="110874"/>
                </a:lnTo>
                <a:close/>
              </a:path>
            </a:pathLst>
          </a:custGeom>
          <a:solidFill>
            <a:srgbClr val="CCCCCC"/>
          </a:solidFill>
        </p:spPr>
        <p:txBody>
          <a:bodyPr wrap="square" lIns="0" tIns="0" rIns="0" bIns="0" rtlCol="0"/>
          <a:lstStyle/>
          <a:p>
            <a:endParaRPr sz="949"/>
          </a:p>
        </p:txBody>
      </p:sp>
      <p:sp>
        <p:nvSpPr>
          <p:cNvPr id="920" name="object 920"/>
          <p:cNvSpPr/>
          <p:nvPr/>
        </p:nvSpPr>
        <p:spPr>
          <a:xfrm>
            <a:off x="8660529" y="5852119"/>
            <a:ext cx="1117563" cy="461886"/>
          </a:xfrm>
          <a:custGeom>
            <a:avLst/>
            <a:gdLst/>
            <a:ahLst/>
            <a:cxnLst/>
            <a:rect l="l" t="t" r="r" b="b"/>
            <a:pathLst>
              <a:path w="2120265" h="876300">
                <a:moveTo>
                  <a:pt x="0" y="875697"/>
                </a:moveTo>
                <a:lnTo>
                  <a:pt x="2119734" y="875697"/>
                </a:lnTo>
                <a:lnTo>
                  <a:pt x="2119734" y="0"/>
                </a:lnTo>
                <a:lnTo>
                  <a:pt x="0" y="0"/>
                </a:lnTo>
                <a:lnTo>
                  <a:pt x="0" y="875697"/>
                </a:lnTo>
                <a:close/>
              </a:path>
            </a:pathLst>
          </a:custGeom>
          <a:ln w="4106">
            <a:solidFill>
              <a:srgbClr val="C7C7C7"/>
            </a:solidFill>
          </a:ln>
        </p:spPr>
        <p:txBody>
          <a:bodyPr wrap="square" lIns="0" tIns="0" rIns="0" bIns="0" rtlCol="0"/>
          <a:lstStyle/>
          <a:p>
            <a:endParaRPr sz="949"/>
          </a:p>
        </p:txBody>
      </p:sp>
      <p:sp>
        <p:nvSpPr>
          <p:cNvPr id="921" name="object 921"/>
          <p:cNvSpPr/>
          <p:nvPr/>
        </p:nvSpPr>
        <p:spPr>
          <a:xfrm>
            <a:off x="8602088" y="6138373"/>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922" name="object 922"/>
          <p:cNvSpPr txBox="1"/>
          <p:nvPr/>
        </p:nvSpPr>
        <p:spPr>
          <a:xfrm>
            <a:off x="8660529" y="5852120"/>
            <a:ext cx="1117563" cy="203774"/>
          </a:xfrm>
          <a:prstGeom prst="rect">
            <a:avLst/>
          </a:prstGeom>
        </p:spPr>
        <p:txBody>
          <a:bodyPr vert="horz" wrap="square" lIns="0" tIns="0" rIns="0" bIns="0" rtlCol="0">
            <a:spAutoFit/>
          </a:bodyPr>
          <a:lstStyle/>
          <a:p>
            <a:pPr marL="282159" marR="276804">
              <a:lnSpc>
                <a:spcPct val="113900"/>
              </a:lnSpc>
            </a:pPr>
            <a:r>
              <a:rPr sz="606" spc="3" dirty="0">
                <a:solidFill>
                  <a:srgbClr val="222B38"/>
                </a:solidFill>
                <a:latin typeface="Arial"/>
                <a:cs typeface="Arial"/>
              </a:rPr>
              <a:t>Pro</a:t>
            </a:r>
            <a:r>
              <a:rPr sz="606" spc="-8" dirty="0">
                <a:solidFill>
                  <a:srgbClr val="222B38"/>
                </a:solidFill>
                <a:latin typeface="Arial"/>
                <a:cs typeface="Arial"/>
              </a:rPr>
              <a:t>j</a:t>
            </a:r>
            <a:r>
              <a:rPr sz="606" spc="3" dirty="0">
                <a:solidFill>
                  <a:srgbClr val="222B38"/>
                </a:solidFill>
                <a:latin typeface="Arial"/>
                <a:cs typeface="Arial"/>
              </a:rPr>
              <a:t>e</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 </a:t>
            </a:r>
            <a:r>
              <a:rPr sz="606" spc="3" dirty="0">
                <a:solidFill>
                  <a:srgbClr val="222B38"/>
                </a:solidFill>
                <a:latin typeface="Arial"/>
                <a:cs typeface="Arial"/>
              </a:rPr>
              <a:t>Dire</a:t>
            </a:r>
            <a:r>
              <a:rPr sz="606" spc="-3"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dirty="0">
                <a:solidFill>
                  <a:srgbClr val="222B38"/>
                </a:solidFill>
                <a:latin typeface="Arial"/>
                <a:cs typeface="Arial"/>
              </a:rPr>
              <a:t>r</a:t>
            </a:r>
            <a:r>
              <a:rPr sz="606" spc="3" dirty="0">
                <a:solidFill>
                  <a:srgbClr val="222B38"/>
                </a:solidFill>
                <a:latin typeface="Arial"/>
                <a:cs typeface="Arial"/>
              </a:rPr>
              <a:t> NuTr</a:t>
            </a:r>
            <a:r>
              <a:rPr sz="606" spc="-5" dirty="0">
                <a:solidFill>
                  <a:srgbClr val="222B38"/>
                </a:solidFill>
                <a:latin typeface="Arial"/>
                <a:cs typeface="Arial"/>
              </a:rPr>
              <a:t>e</a:t>
            </a:r>
            <a:r>
              <a:rPr sz="606" dirty="0">
                <a:solidFill>
                  <a:srgbClr val="222B38"/>
                </a:solidFill>
                <a:latin typeface="Arial"/>
                <a:cs typeface="Arial"/>
              </a:rPr>
              <a:t>lle</a:t>
            </a:r>
            <a:r>
              <a:rPr sz="606" spc="-5" dirty="0">
                <a:solidFill>
                  <a:srgbClr val="222B38"/>
                </a:solidFill>
                <a:latin typeface="Arial"/>
                <a:cs typeface="Arial"/>
              </a:rPr>
              <a:t> </a:t>
            </a:r>
            <a:r>
              <a:rPr sz="606" spc="3" dirty="0">
                <a:solidFill>
                  <a:srgbClr val="222B38"/>
                </a:solidFill>
                <a:latin typeface="Arial"/>
                <a:cs typeface="Arial"/>
              </a:rPr>
              <a:t>To</a:t>
            </a:r>
            <a:r>
              <a:rPr sz="606" spc="-5" dirty="0">
                <a:solidFill>
                  <a:srgbClr val="222B38"/>
                </a:solidFill>
                <a:latin typeface="Arial"/>
                <a:cs typeface="Arial"/>
              </a:rPr>
              <a:t>o</a:t>
            </a:r>
            <a:r>
              <a:rPr sz="606" spc="3" dirty="0">
                <a:solidFill>
                  <a:srgbClr val="222B38"/>
                </a:solidFill>
                <a:latin typeface="Arial"/>
                <a:cs typeface="Arial"/>
              </a:rPr>
              <a:t>dle</a:t>
            </a:r>
            <a:endParaRPr sz="606">
              <a:latin typeface="Arial"/>
              <a:cs typeface="Arial"/>
            </a:endParaRPr>
          </a:p>
        </p:txBody>
      </p:sp>
      <p:sp>
        <p:nvSpPr>
          <p:cNvPr id="923" name="object 923"/>
          <p:cNvSpPr/>
          <p:nvPr/>
        </p:nvSpPr>
        <p:spPr>
          <a:xfrm>
            <a:off x="8602088" y="6138366"/>
            <a:ext cx="1234373" cy="160991"/>
          </a:xfrm>
          <a:custGeom>
            <a:avLst/>
            <a:gdLst/>
            <a:ahLst/>
            <a:cxnLst/>
            <a:rect l="l" t="t" r="r" b="b"/>
            <a:pathLst>
              <a:path w="2341880" h="305434">
                <a:moveTo>
                  <a:pt x="221723" y="0"/>
                </a:moveTo>
                <a:lnTo>
                  <a:pt x="0" y="0"/>
                </a:lnTo>
                <a:lnTo>
                  <a:pt x="0" y="221749"/>
                </a:lnTo>
                <a:lnTo>
                  <a:pt x="221723" y="304899"/>
                </a:lnTo>
                <a:lnTo>
                  <a:pt x="221723" y="0"/>
                </a:lnTo>
                <a:close/>
              </a:path>
              <a:path w="2341880" h="305434">
                <a:moveTo>
                  <a:pt x="2341483" y="0"/>
                </a:moveTo>
                <a:lnTo>
                  <a:pt x="2119734" y="0"/>
                </a:lnTo>
                <a:lnTo>
                  <a:pt x="2119734" y="304899"/>
                </a:lnTo>
                <a:lnTo>
                  <a:pt x="2341483" y="221749"/>
                </a:lnTo>
                <a:lnTo>
                  <a:pt x="2341483" y="0"/>
                </a:lnTo>
                <a:close/>
              </a:path>
            </a:pathLst>
          </a:custGeom>
          <a:solidFill>
            <a:srgbClr val="C9C9C9"/>
          </a:solidFill>
        </p:spPr>
        <p:txBody>
          <a:bodyPr wrap="square" lIns="0" tIns="0" rIns="0" bIns="0" rtlCol="0"/>
          <a:lstStyle/>
          <a:p>
            <a:endParaRPr sz="949"/>
          </a:p>
        </p:txBody>
      </p:sp>
      <p:sp>
        <p:nvSpPr>
          <p:cNvPr id="924" name="object 924"/>
          <p:cNvSpPr/>
          <p:nvPr/>
        </p:nvSpPr>
        <p:spPr>
          <a:xfrm>
            <a:off x="8602088" y="6138366"/>
            <a:ext cx="117145" cy="160991"/>
          </a:xfrm>
          <a:custGeom>
            <a:avLst/>
            <a:gdLst/>
            <a:ahLst/>
            <a:cxnLst/>
            <a:rect l="l" t="t" r="r" b="b"/>
            <a:pathLst>
              <a:path w="222250" h="305434">
                <a:moveTo>
                  <a:pt x="221723" y="0"/>
                </a:moveTo>
                <a:lnTo>
                  <a:pt x="0" y="0"/>
                </a:lnTo>
                <a:lnTo>
                  <a:pt x="0" y="221749"/>
                </a:lnTo>
                <a:lnTo>
                  <a:pt x="221723" y="304899"/>
                </a:lnTo>
                <a:lnTo>
                  <a:pt x="221723" y="0"/>
                </a:lnTo>
                <a:close/>
              </a:path>
            </a:pathLst>
          </a:custGeom>
          <a:ln w="4106">
            <a:solidFill>
              <a:srgbClr val="254379"/>
            </a:solidFill>
          </a:ln>
        </p:spPr>
        <p:txBody>
          <a:bodyPr wrap="square" lIns="0" tIns="0" rIns="0" bIns="0" rtlCol="0"/>
          <a:lstStyle/>
          <a:p>
            <a:endParaRPr sz="949"/>
          </a:p>
        </p:txBody>
      </p:sp>
      <p:sp>
        <p:nvSpPr>
          <p:cNvPr id="925" name="object 925"/>
          <p:cNvSpPr/>
          <p:nvPr/>
        </p:nvSpPr>
        <p:spPr>
          <a:xfrm>
            <a:off x="9719371" y="6138366"/>
            <a:ext cx="117145" cy="160991"/>
          </a:xfrm>
          <a:custGeom>
            <a:avLst/>
            <a:gdLst/>
            <a:ahLst/>
            <a:cxnLst/>
            <a:rect l="l" t="t" r="r" b="b"/>
            <a:pathLst>
              <a:path w="222250" h="305434">
                <a:moveTo>
                  <a:pt x="0" y="0"/>
                </a:moveTo>
                <a:lnTo>
                  <a:pt x="221749" y="0"/>
                </a:lnTo>
                <a:lnTo>
                  <a:pt x="221749" y="221749"/>
                </a:lnTo>
                <a:lnTo>
                  <a:pt x="0" y="304899"/>
                </a:lnTo>
                <a:lnTo>
                  <a:pt x="0" y="0"/>
                </a:lnTo>
                <a:close/>
              </a:path>
            </a:pathLst>
          </a:custGeom>
          <a:ln w="4106">
            <a:solidFill>
              <a:srgbClr val="254379"/>
            </a:solidFill>
          </a:ln>
        </p:spPr>
        <p:txBody>
          <a:bodyPr wrap="square" lIns="0" tIns="0" rIns="0" bIns="0" rtlCol="0"/>
          <a:lstStyle/>
          <a:p>
            <a:endParaRPr sz="949"/>
          </a:p>
        </p:txBody>
      </p:sp>
      <p:sp>
        <p:nvSpPr>
          <p:cNvPr id="926" name="object 926"/>
          <p:cNvSpPr/>
          <p:nvPr/>
        </p:nvSpPr>
        <p:spPr>
          <a:xfrm>
            <a:off x="8660529" y="5852119"/>
            <a:ext cx="1117563" cy="286503"/>
          </a:xfrm>
          <a:custGeom>
            <a:avLst/>
            <a:gdLst/>
            <a:ahLst/>
            <a:cxnLst/>
            <a:rect l="l" t="t" r="r" b="b"/>
            <a:pathLst>
              <a:path w="2120265" h="543559">
                <a:moveTo>
                  <a:pt x="0" y="543086"/>
                </a:moveTo>
                <a:lnTo>
                  <a:pt x="2119734" y="543086"/>
                </a:lnTo>
                <a:lnTo>
                  <a:pt x="2119734" y="0"/>
                </a:lnTo>
                <a:lnTo>
                  <a:pt x="0" y="0"/>
                </a:lnTo>
                <a:lnTo>
                  <a:pt x="0" y="543086"/>
                </a:lnTo>
                <a:close/>
              </a:path>
            </a:pathLst>
          </a:custGeom>
          <a:solidFill>
            <a:srgbClr val="CCCCCC"/>
          </a:solidFill>
        </p:spPr>
        <p:txBody>
          <a:bodyPr wrap="square" lIns="0" tIns="0" rIns="0" bIns="0" rtlCol="0"/>
          <a:lstStyle/>
          <a:p>
            <a:endParaRPr sz="949"/>
          </a:p>
        </p:txBody>
      </p:sp>
      <p:sp>
        <p:nvSpPr>
          <p:cNvPr id="927" name="object 927"/>
          <p:cNvSpPr/>
          <p:nvPr/>
        </p:nvSpPr>
        <p:spPr>
          <a:xfrm>
            <a:off x="8660529" y="6255248"/>
            <a:ext cx="1117563" cy="58572"/>
          </a:xfrm>
          <a:custGeom>
            <a:avLst/>
            <a:gdLst/>
            <a:ahLst/>
            <a:cxnLst/>
            <a:rect l="l" t="t" r="r" b="b"/>
            <a:pathLst>
              <a:path w="2120265" h="111125">
                <a:moveTo>
                  <a:pt x="0" y="110874"/>
                </a:moveTo>
                <a:lnTo>
                  <a:pt x="2119734" y="110874"/>
                </a:lnTo>
                <a:lnTo>
                  <a:pt x="2119734" y="0"/>
                </a:lnTo>
                <a:lnTo>
                  <a:pt x="0" y="0"/>
                </a:lnTo>
                <a:lnTo>
                  <a:pt x="0" y="110874"/>
                </a:lnTo>
                <a:close/>
              </a:path>
            </a:pathLst>
          </a:custGeom>
          <a:solidFill>
            <a:srgbClr val="CCCCCC"/>
          </a:solidFill>
        </p:spPr>
        <p:txBody>
          <a:bodyPr wrap="square" lIns="0" tIns="0" rIns="0" bIns="0" rtlCol="0"/>
          <a:lstStyle/>
          <a:p>
            <a:endParaRPr sz="949"/>
          </a:p>
        </p:txBody>
      </p:sp>
      <p:sp>
        <p:nvSpPr>
          <p:cNvPr id="928" name="object 928"/>
          <p:cNvSpPr/>
          <p:nvPr/>
        </p:nvSpPr>
        <p:spPr>
          <a:xfrm>
            <a:off x="8660529" y="5852119"/>
            <a:ext cx="1117563" cy="461886"/>
          </a:xfrm>
          <a:custGeom>
            <a:avLst/>
            <a:gdLst/>
            <a:ahLst/>
            <a:cxnLst/>
            <a:rect l="l" t="t" r="r" b="b"/>
            <a:pathLst>
              <a:path w="2120265" h="876300">
                <a:moveTo>
                  <a:pt x="0" y="875697"/>
                </a:moveTo>
                <a:lnTo>
                  <a:pt x="2119734" y="875697"/>
                </a:lnTo>
                <a:lnTo>
                  <a:pt x="2119734" y="0"/>
                </a:lnTo>
                <a:lnTo>
                  <a:pt x="0" y="0"/>
                </a:lnTo>
                <a:lnTo>
                  <a:pt x="0" y="875697"/>
                </a:lnTo>
                <a:close/>
              </a:path>
            </a:pathLst>
          </a:custGeom>
          <a:ln w="4106">
            <a:solidFill>
              <a:srgbClr val="C7C7C7"/>
            </a:solidFill>
          </a:ln>
        </p:spPr>
        <p:txBody>
          <a:bodyPr wrap="square" lIns="0" tIns="0" rIns="0" bIns="0" rtlCol="0"/>
          <a:lstStyle/>
          <a:p>
            <a:endParaRPr sz="949"/>
          </a:p>
        </p:txBody>
      </p:sp>
      <p:sp>
        <p:nvSpPr>
          <p:cNvPr id="929" name="object 929"/>
          <p:cNvSpPr/>
          <p:nvPr/>
        </p:nvSpPr>
        <p:spPr>
          <a:xfrm>
            <a:off x="8602088" y="6138373"/>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solidFill>
            <a:srgbClr val="FFFFFF"/>
          </a:solidFill>
        </p:spPr>
        <p:txBody>
          <a:bodyPr wrap="square" lIns="0" tIns="0" rIns="0" bIns="0" rtlCol="0"/>
          <a:lstStyle/>
          <a:p>
            <a:endParaRPr sz="949"/>
          </a:p>
        </p:txBody>
      </p:sp>
      <p:sp>
        <p:nvSpPr>
          <p:cNvPr id="930" name="object 930"/>
          <p:cNvSpPr/>
          <p:nvPr/>
        </p:nvSpPr>
        <p:spPr>
          <a:xfrm>
            <a:off x="8602088" y="6138373"/>
            <a:ext cx="1234373" cy="117145"/>
          </a:xfrm>
          <a:custGeom>
            <a:avLst/>
            <a:gdLst/>
            <a:ahLst/>
            <a:cxnLst/>
            <a:rect l="l" t="t" r="r" b="b"/>
            <a:pathLst>
              <a:path w="2341880" h="222250">
                <a:moveTo>
                  <a:pt x="0" y="221736"/>
                </a:moveTo>
                <a:lnTo>
                  <a:pt x="2341483" y="221736"/>
                </a:lnTo>
                <a:lnTo>
                  <a:pt x="2341483" y="0"/>
                </a:lnTo>
                <a:lnTo>
                  <a:pt x="0" y="0"/>
                </a:lnTo>
                <a:lnTo>
                  <a:pt x="0" y="221736"/>
                </a:lnTo>
                <a:close/>
              </a:path>
            </a:pathLst>
          </a:custGeom>
          <a:ln w="4106">
            <a:solidFill>
              <a:srgbClr val="4671C4"/>
            </a:solidFill>
          </a:ln>
        </p:spPr>
        <p:txBody>
          <a:bodyPr wrap="square" lIns="0" tIns="0" rIns="0" bIns="0" rtlCol="0"/>
          <a:lstStyle/>
          <a:p>
            <a:endParaRPr sz="949"/>
          </a:p>
        </p:txBody>
      </p:sp>
      <p:sp>
        <p:nvSpPr>
          <p:cNvPr id="931" name="object 931"/>
          <p:cNvSpPr txBox="1"/>
          <p:nvPr/>
        </p:nvSpPr>
        <p:spPr>
          <a:xfrm>
            <a:off x="8936120" y="6151244"/>
            <a:ext cx="567651"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NuTr</a:t>
            </a:r>
            <a:r>
              <a:rPr sz="606" spc="-5" dirty="0">
                <a:solidFill>
                  <a:srgbClr val="222B38"/>
                </a:solidFill>
                <a:latin typeface="Arial"/>
                <a:cs typeface="Arial"/>
              </a:rPr>
              <a:t>e</a:t>
            </a:r>
            <a:r>
              <a:rPr sz="606" dirty="0">
                <a:solidFill>
                  <a:srgbClr val="222B38"/>
                </a:solidFill>
                <a:latin typeface="Arial"/>
                <a:cs typeface="Arial"/>
              </a:rPr>
              <a:t>lle</a:t>
            </a:r>
            <a:r>
              <a:rPr sz="606" spc="-5" dirty="0">
                <a:solidFill>
                  <a:srgbClr val="222B38"/>
                </a:solidFill>
                <a:latin typeface="Arial"/>
                <a:cs typeface="Arial"/>
              </a:rPr>
              <a:t> </a:t>
            </a:r>
            <a:r>
              <a:rPr sz="606" spc="3" dirty="0">
                <a:solidFill>
                  <a:srgbClr val="222B38"/>
                </a:solidFill>
                <a:latin typeface="Arial"/>
                <a:cs typeface="Arial"/>
              </a:rPr>
              <a:t>To</a:t>
            </a:r>
            <a:r>
              <a:rPr sz="606" spc="-5" dirty="0">
                <a:solidFill>
                  <a:srgbClr val="222B38"/>
                </a:solidFill>
                <a:latin typeface="Arial"/>
                <a:cs typeface="Arial"/>
              </a:rPr>
              <a:t>o</a:t>
            </a:r>
            <a:r>
              <a:rPr sz="606" spc="3" dirty="0">
                <a:solidFill>
                  <a:srgbClr val="222B38"/>
                </a:solidFill>
                <a:latin typeface="Arial"/>
                <a:cs typeface="Arial"/>
              </a:rPr>
              <a:t>dle</a:t>
            </a:r>
            <a:endParaRPr sz="606">
              <a:latin typeface="Arial"/>
              <a:cs typeface="Arial"/>
            </a:endParaRPr>
          </a:p>
        </p:txBody>
      </p:sp>
      <p:sp>
        <p:nvSpPr>
          <p:cNvPr id="932" name="object 932"/>
          <p:cNvSpPr txBox="1"/>
          <p:nvPr/>
        </p:nvSpPr>
        <p:spPr>
          <a:xfrm>
            <a:off x="8936188" y="6046040"/>
            <a:ext cx="550247" cy="93231"/>
          </a:xfrm>
          <a:prstGeom prst="rect">
            <a:avLst/>
          </a:prstGeom>
        </p:spPr>
        <p:txBody>
          <a:bodyPr vert="horz" wrap="square" lIns="0" tIns="0" rIns="0" bIns="0" rtlCol="0">
            <a:spAutoFit/>
          </a:bodyPr>
          <a:lstStyle/>
          <a:p>
            <a:pPr marL="6694"/>
            <a:r>
              <a:rPr sz="606" spc="3" dirty="0">
                <a:solidFill>
                  <a:srgbClr val="222B38"/>
                </a:solidFill>
                <a:latin typeface="Arial"/>
                <a:cs typeface="Arial"/>
              </a:rPr>
              <a:t>Pro</a:t>
            </a:r>
            <a:r>
              <a:rPr sz="606" spc="-8" dirty="0">
                <a:solidFill>
                  <a:srgbClr val="222B38"/>
                </a:solidFill>
                <a:latin typeface="Arial"/>
                <a:cs typeface="Arial"/>
              </a:rPr>
              <a:t>j</a:t>
            </a:r>
            <a:r>
              <a:rPr sz="606" spc="3" dirty="0">
                <a:solidFill>
                  <a:srgbClr val="222B38"/>
                </a:solidFill>
                <a:latin typeface="Arial"/>
                <a:cs typeface="Arial"/>
              </a:rPr>
              <a:t>e</a:t>
            </a:r>
            <a:r>
              <a:rPr sz="606" spc="5"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 </a:t>
            </a:r>
            <a:r>
              <a:rPr sz="606" spc="3" dirty="0">
                <a:solidFill>
                  <a:srgbClr val="222B38"/>
                </a:solidFill>
                <a:latin typeface="Arial"/>
                <a:cs typeface="Arial"/>
              </a:rPr>
              <a:t>Dire</a:t>
            </a:r>
            <a:r>
              <a:rPr sz="606" spc="-3" dirty="0">
                <a:solidFill>
                  <a:srgbClr val="222B38"/>
                </a:solidFill>
                <a:latin typeface="Arial"/>
                <a:cs typeface="Arial"/>
              </a:rPr>
              <a:t>c</a:t>
            </a:r>
            <a:r>
              <a:rPr sz="606" dirty="0">
                <a:solidFill>
                  <a:srgbClr val="222B38"/>
                </a:solidFill>
                <a:latin typeface="Arial"/>
                <a:cs typeface="Arial"/>
              </a:rPr>
              <a:t>t</a:t>
            </a:r>
            <a:r>
              <a:rPr sz="606" spc="5" dirty="0">
                <a:solidFill>
                  <a:srgbClr val="222B38"/>
                </a:solidFill>
                <a:latin typeface="Arial"/>
                <a:cs typeface="Arial"/>
              </a:rPr>
              <a:t>o</a:t>
            </a:r>
            <a:r>
              <a:rPr sz="606" dirty="0">
                <a:solidFill>
                  <a:srgbClr val="222B38"/>
                </a:solidFill>
                <a:latin typeface="Arial"/>
                <a:cs typeface="Arial"/>
              </a:rPr>
              <a:t>r</a:t>
            </a:r>
            <a:endParaRPr sz="606">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308687" y="2053789"/>
            <a:ext cx="4450126" cy="2750421"/>
          </a:xfrm>
        </p:spPr>
        <p:txBody>
          <a:bodyPr>
            <a:normAutofit/>
          </a:bodyPr>
          <a:lstStyle/>
          <a:p>
            <a:r>
              <a:rPr lang="en-US" sz="4800" b="1" dirty="0">
                <a:latin typeface="Museo Sans 900" panose="02000000000000000000" pitchFamily="50" charset="0"/>
                <a:cs typeface="Arial" panose="020B0604020202020204" pitchFamily="34" charset="0"/>
              </a:rPr>
              <a:t>Office of Family Independence</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5430421" y="1700863"/>
            <a:ext cx="6596734" cy="4023933"/>
          </a:xfrm>
        </p:spPr>
        <p:txBody>
          <a:bodyPr>
            <a:normAutofit fontScale="92500" lnSpcReduction="20000"/>
          </a:bodyPr>
          <a:lstStyle/>
          <a:p>
            <a:pPr marL="0" indent="0">
              <a:buNone/>
            </a:pPr>
            <a:r>
              <a:rPr lang="en-US" dirty="0">
                <a:latin typeface="Museo Sans 300" panose="02000000000000000000" pitchFamily="50" charset="0"/>
                <a:cs typeface="Arial" panose="020B0604020202020204" pitchFamily="34" charset="0"/>
              </a:rPr>
              <a:t>Number of individual receiving SNAP in SFY 2020: </a:t>
            </a:r>
            <a:r>
              <a:rPr lang="en-US" dirty="0">
                <a:latin typeface="Museo Sans 900" panose="02000000000000000000" pitchFamily="50" charset="0"/>
                <a:cs typeface="Arial" panose="020B0604020202020204" pitchFamily="34" charset="0"/>
              </a:rPr>
              <a:t>1,396,878</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Average SNAP benefit per household in SFY 2020: </a:t>
            </a:r>
            <a:r>
              <a:rPr lang="en-US" dirty="0">
                <a:latin typeface="Museo Sans 900" panose="02000000000000000000" pitchFamily="50" charset="0"/>
                <a:cs typeface="Arial" panose="020B0604020202020204" pitchFamily="34" charset="0"/>
              </a:rPr>
              <a:t>$300</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Number of families receiving medical coverage in SFY 2020: </a:t>
            </a:r>
            <a:r>
              <a:rPr lang="en-US" dirty="0">
                <a:latin typeface="Museo Sans 900" panose="02000000000000000000" pitchFamily="50" charset="0"/>
                <a:cs typeface="Arial" panose="020B0604020202020204" pitchFamily="34" charset="0"/>
              </a:rPr>
              <a:t>847,698</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Child-only cases receiving TANF in SFY 2020: </a:t>
            </a:r>
            <a:r>
              <a:rPr lang="en-US" dirty="0">
                <a:latin typeface="Museo Sans 900" panose="02000000000000000000" pitchFamily="50" charset="0"/>
                <a:cs typeface="Arial" panose="020B0604020202020204" pitchFamily="34" charset="0"/>
              </a:rPr>
              <a:t>7,783</a:t>
            </a:r>
          </a:p>
          <a:p>
            <a:pPr marL="0" indent="0">
              <a:buNone/>
            </a:pPr>
            <a:endParaRPr lang="en-US" dirty="0">
              <a:latin typeface="Museo Sans 900" panose="02000000000000000000" pitchFamily="50" charset="0"/>
              <a:cs typeface="Arial" panose="020B0604020202020204" pitchFamily="34" charset="0"/>
            </a:endParaRPr>
          </a:p>
          <a:p>
            <a:pPr marL="0" indent="0">
              <a:buNone/>
            </a:pPr>
            <a:endParaRPr lang="en-US" dirty="0">
              <a:latin typeface="Museo Sans 300" panose="02000000000000000000" pitchFamily="50" charset="0"/>
              <a:cs typeface="Arial" panose="020B0604020202020204" pitchFamily="34" charset="0"/>
            </a:endParaRPr>
          </a:p>
        </p:txBody>
      </p:sp>
      <p:cxnSp>
        <p:nvCxnSpPr>
          <p:cNvPr id="5" name="Straight Connector 4">
            <a:extLst>
              <a:ext uri="{FF2B5EF4-FFF2-40B4-BE49-F238E27FC236}">
                <a16:creationId xmlns:a16="http://schemas.microsoft.com/office/drawing/2014/main" id="{1F5E7E7A-B2A3-4F52-8D83-3A8B3C8F81AB}"/>
              </a:ext>
            </a:extLst>
          </p:cNvPr>
          <p:cNvCxnSpPr/>
          <p:nvPr/>
        </p:nvCxnSpPr>
        <p:spPr>
          <a:xfrm>
            <a:off x="4984955" y="1248697"/>
            <a:ext cx="0" cy="49282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48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352724" y="2053789"/>
            <a:ext cx="3625646" cy="2750421"/>
          </a:xfrm>
        </p:spPr>
        <p:txBody>
          <a:bodyPr>
            <a:normAutofit/>
          </a:bodyPr>
          <a:lstStyle/>
          <a:p>
            <a:r>
              <a:rPr lang="en-US" sz="4800" b="1" dirty="0">
                <a:latin typeface="Museo Sans 900" panose="02000000000000000000" pitchFamily="50" charset="0"/>
                <a:cs typeface="Arial" panose="020B0604020202020204" pitchFamily="34" charset="0"/>
              </a:rPr>
              <a:t>Office of Child Welfare</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5170521" y="1476274"/>
            <a:ext cx="6596734" cy="4928266"/>
          </a:xfrm>
        </p:spPr>
        <p:txBody>
          <a:bodyPr>
            <a:normAutofit fontScale="92500" lnSpcReduction="20000"/>
          </a:bodyPr>
          <a:lstStyle/>
          <a:p>
            <a:pPr marL="0" indent="0">
              <a:buNone/>
            </a:pPr>
            <a:r>
              <a:rPr lang="en-US" dirty="0">
                <a:latin typeface="Museo Sans 300" panose="02000000000000000000" pitchFamily="50" charset="0"/>
                <a:cs typeface="Arial" panose="020B0604020202020204" pitchFamily="34" charset="0"/>
              </a:rPr>
              <a:t>Number of children in foster care program on average at any one point in time, representing a decrease of 10% from SFY 2019: </a:t>
            </a:r>
            <a:r>
              <a:rPr lang="en-US" dirty="0">
                <a:latin typeface="Museo Sans 900" panose="02000000000000000000" pitchFamily="50" charset="0"/>
                <a:cs typeface="Arial" panose="020B0604020202020204" pitchFamily="34" charset="0"/>
              </a:rPr>
              <a:t>18,449 </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Number of children adopted in SFY 2020: </a:t>
            </a:r>
            <a:r>
              <a:rPr lang="en-US" dirty="0">
                <a:latin typeface="Museo Sans 900" panose="02000000000000000000" pitchFamily="50" charset="0"/>
                <a:cs typeface="Arial" panose="020B0604020202020204" pitchFamily="34" charset="0"/>
              </a:rPr>
              <a:t>1,421</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t>34,970 reports of abuse or neglect of children were investigated by CPS staff in SFY 2020</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t>DFCS implemented strategies that reduced the child foster care population (&lt;18 years old) by more than 8.5 percent in FY 2020, decreasing from 13,053 to 11,919 (as of June 30, 2020).</a:t>
            </a:r>
          </a:p>
          <a:p>
            <a:pPr marL="0" indent="0">
              <a:buNone/>
            </a:pPr>
            <a:endParaRPr lang="en-US" dirty="0">
              <a:latin typeface="Museo Sans 300" panose="02000000000000000000" pitchFamily="50" charset="0"/>
              <a:cs typeface="Arial" panose="020B0604020202020204" pitchFamily="34" charset="0"/>
            </a:endParaRPr>
          </a:p>
          <a:p>
            <a:pPr marL="0" indent="0">
              <a:buNone/>
            </a:pPr>
            <a:endParaRPr lang="en-US" dirty="0">
              <a:latin typeface="Museo Sans 300" panose="02000000000000000000" pitchFamily="50" charset="0"/>
              <a:cs typeface="Arial" panose="020B0604020202020204" pitchFamily="34" charset="0"/>
            </a:endParaRPr>
          </a:p>
        </p:txBody>
      </p:sp>
      <p:cxnSp>
        <p:nvCxnSpPr>
          <p:cNvPr id="5" name="Straight Connector 4">
            <a:extLst>
              <a:ext uri="{FF2B5EF4-FFF2-40B4-BE49-F238E27FC236}">
                <a16:creationId xmlns:a16="http://schemas.microsoft.com/office/drawing/2014/main" id="{1F5E7E7A-B2A3-4F52-8D83-3A8B3C8F81AB}"/>
              </a:ext>
            </a:extLst>
          </p:cNvPr>
          <p:cNvCxnSpPr/>
          <p:nvPr/>
        </p:nvCxnSpPr>
        <p:spPr>
          <a:xfrm>
            <a:off x="4984955" y="1248697"/>
            <a:ext cx="0" cy="49282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04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3563C-BD90-421A-85BD-A20EBC199AF0}"/>
              </a:ext>
            </a:extLst>
          </p:cNvPr>
          <p:cNvSpPr>
            <a:spLocks noGrp="1"/>
          </p:cNvSpPr>
          <p:nvPr>
            <p:ph type="title"/>
          </p:nvPr>
        </p:nvSpPr>
        <p:spPr>
          <a:xfrm>
            <a:off x="838200" y="629003"/>
            <a:ext cx="10515600" cy="886204"/>
          </a:xfrm>
        </p:spPr>
        <p:txBody>
          <a:bodyPr>
            <a:normAutofit/>
          </a:bodyPr>
          <a:lstStyle/>
          <a:p>
            <a:pPr algn="ctr"/>
            <a:r>
              <a:rPr lang="en-US" sz="3600" dirty="0">
                <a:latin typeface="Museo Sans 900" panose="02000000000000000000" pitchFamily="50" charset="0"/>
              </a:rPr>
              <a:t>Circle of Support and Intervention</a:t>
            </a:r>
          </a:p>
        </p:txBody>
      </p:sp>
      <p:pic>
        <p:nvPicPr>
          <p:cNvPr id="14" name="Picture 13">
            <a:extLst>
              <a:ext uri="{FF2B5EF4-FFF2-40B4-BE49-F238E27FC236}">
                <a16:creationId xmlns:a16="http://schemas.microsoft.com/office/drawing/2014/main" id="{FCC07C5F-9091-42EE-82E1-49482521495E}"/>
              </a:ext>
            </a:extLst>
          </p:cNvPr>
          <p:cNvPicPr>
            <a:picLocks noChangeAspect="1"/>
          </p:cNvPicPr>
          <p:nvPr/>
        </p:nvPicPr>
        <p:blipFill>
          <a:blip r:embed="rId2"/>
          <a:stretch>
            <a:fillRect/>
          </a:stretch>
        </p:blipFill>
        <p:spPr>
          <a:xfrm>
            <a:off x="3537752" y="1515206"/>
            <a:ext cx="5116495" cy="5193726"/>
          </a:xfrm>
          <a:prstGeom prst="rect">
            <a:avLst/>
          </a:prstGeom>
        </p:spPr>
      </p:pic>
    </p:spTree>
    <p:extLst>
      <p:ext uri="{BB962C8B-B14F-4D97-AF65-F5344CB8AC3E}">
        <p14:creationId xmlns:p14="http://schemas.microsoft.com/office/powerpoint/2010/main" val="811394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AE57-4AFE-4A81-BD56-88AB1B30098C}"/>
              </a:ext>
            </a:extLst>
          </p:cNvPr>
          <p:cNvSpPr>
            <a:spLocks noGrp="1"/>
          </p:cNvSpPr>
          <p:nvPr>
            <p:ph type="title"/>
          </p:nvPr>
        </p:nvSpPr>
        <p:spPr>
          <a:xfrm>
            <a:off x="838200" y="589144"/>
            <a:ext cx="10515600" cy="1101544"/>
          </a:xfrm>
        </p:spPr>
        <p:txBody>
          <a:bodyPr/>
          <a:lstStyle/>
          <a:p>
            <a:pPr algn="ctr"/>
            <a:r>
              <a:rPr lang="en-US" dirty="0">
                <a:latin typeface="Museo Sans 900" panose="02000000000000000000" pitchFamily="50" charset="0"/>
              </a:rPr>
              <a:t>Major Priorities</a:t>
            </a:r>
          </a:p>
        </p:txBody>
      </p:sp>
      <p:sp>
        <p:nvSpPr>
          <p:cNvPr id="4" name="Content Placeholder 4">
            <a:extLst>
              <a:ext uri="{FF2B5EF4-FFF2-40B4-BE49-F238E27FC236}">
                <a16:creationId xmlns:a16="http://schemas.microsoft.com/office/drawing/2014/main" id="{DFEBF70C-B855-4020-A5C6-56AC5CA7341A}"/>
              </a:ext>
            </a:extLst>
          </p:cNvPr>
          <p:cNvSpPr>
            <a:spLocks noGrp="1"/>
          </p:cNvSpPr>
          <p:nvPr>
            <p:ph idx="1"/>
          </p:nvPr>
        </p:nvSpPr>
        <p:spPr>
          <a:xfrm>
            <a:off x="1253023" y="1946838"/>
            <a:ext cx="5527040" cy="3559410"/>
          </a:xfrm>
        </p:spPr>
        <p:txBody>
          <a:bodyPr>
            <a:normAutofit/>
          </a:bodyPr>
          <a:lstStyle/>
          <a:p>
            <a:pPr marL="0" indent="0">
              <a:buNone/>
            </a:pPr>
            <a:r>
              <a:rPr lang="en-US" sz="3600" b="1" dirty="0">
                <a:latin typeface="Museo Sans 700" panose="02000000000000000000" pitchFamily="50" charset="0"/>
              </a:rPr>
              <a:t>Bolstering the Workforce:</a:t>
            </a:r>
          </a:p>
          <a:p>
            <a:pPr lvl="1"/>
            <a:r>
              <a:rPr lang="en-US" sz="2800" dirty="0">
                <a:latin typeface="Museo Sans 300" panose="02000000000000000000" pitchFamily="50" charset="0"/>
              </a:rPr>
              <a:t>Struggle in this economy</a:t>
            </a:r>
          </a:p>
          <a:p>
            <a:pPr lvl="1"/>
            <a:r>
              <a:rPr lang="en-US" sz="2800" dirty="0">
                <a:latin typeface="Museo Sans 300" panose="02000000000000000000" pitchFamily="50" charset="0"/>
              </a:rPr>
              <a:t>Continual recruiting</a:t>
            </a:r>
          </a:p>
          <a:p>
            <a:pPr lvl="1"/>
            <a:r>
              <a:rPr lang="en-US" sz="2800" dirty="0">
                <a:latin typeface="Museo Sans 300" panose="02000000000000000000" pitchFamily="50" charset="0"/>
              </a:rPr>
              <a:t>Just Culture</a:t>
            </a:r>
          </a:p>
          <a:p>
            <a:pPr lvl="1"/>
            <a:r>
              <a:rPr lang="en-US" sz="2800" dirty="0">
                <a:latin typeface="Museo Sans 300" panose="02000000000000000000" pitchFamily="50" charset="0"/>
              </a:rPr>
              <a:t>Dare to Lead Training</a:t>
            </a:r>
          </a:p>
          <a:p>
            <a:pPr lvl="1"/>
            <a:r>
              <a:rPr lang="en-US" sz="2800" dirty="0">
                <a:latin typeface="Museo Sans 300" panose="02000000000000000000" pitchFamily="50" charset="0"/>
              </a:rPr>
              <a:t>Staff Survey</a:t>
            </a:r>
          </a:p>
          <a:p>
            <a:pPr lvl="1"/>
            <a:r>
              <a:rPr lang="en-US" sz="2800" dirty="0">
                <a:latin typeface="Museo Sans 300" panose="02000000000000000000" pitchFamily="50" charset="0"/>
              </a:rPr>
              <a:t>Support</a:t>
            </a:r>
            <a:endParaRPr lang="en-US" sz="1800" dirty="0">
              <a:latin typeface="Museo Sans 300" panose="02000000000000000000" pitchFamily="50" charset="0"/>
            </a:endParaRPr>
          </a:p>
        </p:txBody>
      </p:sp>
      <p:sp>
        <p:nvSpPr>
          <p:cNvPr id="5" name="Content Placeholder 5">
            <a:extLst>
              <a:ext uri="{FF2B5EF4-FFF2-40B4-BE49-F238E27FC236}">
                <a16:creationId xmlns:a16="http://schemas.microsoft.com/office/drawing/2014/main" id="{AB2FDA80-4CC3-4A26-840D-6F6000AD3D9F}"/>
              </a:ext>
            </a:extLst>
          </p:cNvPr>
          <p:cNvSpPr txBox="1">
            <a:spLocks/>
          </p:cNvSpPr>
          <p:nvPr/>
        </p:nvSpPr>
        <p:spPr>
          <a:xfrm>
            <a:off x="6312672" y="1690688"/>
            <a:ext cx="5041128" cy="47608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4200" hangingPunct="0">
              <a:lnSpc>
                <a:spcPct val="100000"/>
              </a:lnSpc>
              <a:spcBef>
                <a:spcPts val="0"/>
              </a:spcBef>
              <a:buFont typeface="Arial" panose="020B0604020202020204" pitchFamily="34" charset="0"/>
              <a:buNone/>
            </a:pPr>
            <a:r>
              <a:rPr lang="en-US" sz="3600" b="1" kern="0" dirty="0">
                <a:solidFill>
                  <a:srgbClr val="414141"/>
                </a:solidFill>
                <a:latin typeface="Museo Sans 700" panose="02000000000000000000" pitchFamily="50" charset="0"/>
                <a:sym typeface="Palatino"/>
              </a:rPr>
              <a:t>Balancing the Workload:</a:t>
            </a:r>
          </a:p>
          <a:p>
            <a:pPr marL="571500" indent="-571500" defTabSz="584200" hangingPunct="0">
              <a:lnSpc>
                <a:spcPct val="100000"/>
              </a:lnSpc>
              <a:spcBef>
                <a:spcPts val="0"/>
              </a:spcBef>
            </a:pPr>
            <a:r>
              <a:rPr lang="en-US" kern="0" dirty="0">
                <a:solidFill>
                  <a:srgbClr val="414141"/>
                </a:solidFill>
                <a:latin typeface="Museo Sans 300" panose="02000000000000000000" pitchFamily="50" charset="0"/>
                <a:sym typeface="Palatino"/>
              </a:rPr>
              <a:t>Simplifying </a:t>
            </a:r>
          </a:p>
          <a:p>
            <a:pPr marL="571500" indent="-571500" defTabSz="584200" hangingPunct="0">
              <a:lnSpc>
                <a:spcPct val="100000"/>
              </a:lnSpc>
              <a:spcBef>
                <a:spcPts val="0"/>
              </a:spcBef>
            </a:pPr>
            <a:r>
              <a:rPr lang="en-US" kern="0" dirty="0">
                <a:solidFill>
                  <a:srgbClr val="414141"/>
                </a:solidFill>
                <a:latin typeface="Museo Sans 300" panose="02000000000000000000" pitchFamily="50" charset="0"/>
                <a:sym typeface="Palatino"/>
              </a:rPr>
              <a:t>Focus on core responsibilities</a:t>
            </a:r>
          </a:p>
          <a:p>
            <a:pPr marL="571500" indent="-571500" defTabSz="584200" hangingPunct="0">
              <a:lnSpc>
                <a:spcPct val="100000"/>
              </a:lnSpc>
              <a:spcBef>
                <a:spcPts val="0"/>
              </a:spcBef>
            </a:pPr>
            <a:r>
              <a:rPr lang="en-US" kern="0" dirty="0">
                <a:solidFill>
                  <a:srgbClr val="414141"/>
                </a:solidFill>
                <a:latin typeface="Museo Sans 300" panose="02000000000000000000" pitchFamily="50" charset="0"/>
                <a:sym typeface="Palatino"/>
              </a:rPr>
              <a:t>Making caseloads manageable</a:t>
            </a:r>
          </a:p>
          <a:p>
            <a:pPr marL="571500" indent="-571500" defTabSz="584200" hangingPunct="0">
              <a:lnSpc>
                <a:spcPct val="100000"/>
              </a:lnSpc>
              <a:spcBef>
                <a:spcPts val="0"/>
              </a:spcBef>
            </a:pPr>
            <a:r>
              <a:rPr lang="en-US" kern="0" dirty="0">
                <a:solidFill>
                  <a:srgbClr val="414141"/>
                </a:solidFill>
                <a:latin typeface="Museo Sans 300" panose="02000000000000000000" pitchFamily="50" charset="0"/>
                <a:sym typeface="Palatino"/>
              </a:rPr>
              <a:t>Working more closely with community partners and other agencies</a:t>
            </a:r>
            <a:endParaRPr lang="en-US" sz="2000" dirty="0">
              <a:latin typeface="Museo Sans 300" panose="02000000000000000000" pitchFamily="50" charset="0"/>
            </a:endParaRPr>
          </a:p>
        </p:txBody>
      </p:sp>
      <p:sp>
        <p:nvSpPr>
          <p:cNvPr id="6" name="Arrow: Up 5">
            <a:extLst>
              <a:ext uri="{FF2B5EF4-FFF2-40B4-BE49-F238E27FC236}">
                <a16:creationId xmlns:a16="http://schemas.microsoft.com/office/drawing/2014/main" id="{EB27234F-F433-4D70-834E-EB87F059D1A5}"/>
              </a:ext>
            </a:extLst>
          </p:cNvPr>
          <p:cNvSpPr/>
          <p:nvPr/>
        </p:nvSpPr>
        <p:spPr>
          <a:xfrm>
            <a:off x="0" y="1077028"/>
            <a:ext cx="1341236" cy="4118776"/>
          </a:xfrm>
          <a:prstGeom prst="upArrow">
            <a:avLst/>
          </a:prstGeom>
          <a:solidFill>
            <a:srgbClr val="232B38"/>
          </a:solidFill>
          <a:ln>
            <a:solidFill>
              <a:srgbClr val="232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Up 7">
            <a:extLst>
              <a:ext uri="{FF2B5EF4-FFF2-40B4-BE49-F238E27FC236}">
                <a16:creationId xmlns:a16="http://schemas.microsoft.com/office/drawing/2014/main" id="{6FDCD80E-43EC-4769-945A-32797E746020}"/>
              </a:ext>
            </a:extLst>
          </p:cNvPr>
          <p:cNvSpPr/>
          <p:nvPr/>
        </p:nvSpPr>
        <p:spPr>
          <a:xfrm rot="10800000">
            <a:off x="10683182" y="1387472"/>
            <a:ext cx="1341236" cy="4118776"/>
          </a:xfrm>
          <a:prstGeom prst="upArrow">
            <a:avLst/>
          </a:prstGeom>
          <a:solidFill>
            <a:srgbClr val="232B38"/>
          </a:solidFill>
          <a:ln>
            <a:solidFill>
              <a:srgbClr val="232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8081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B6C03-F411-422D-BCA5-97BCAEE2D58E}"/>
              </a:ext>
            </a:extLst>
          </p:cNvPr>
          <p:cNvPicPr>
            <a:picLocks noChangeAspect="1"/>
          </p:cNvPicPr>
          <p:nvPr/>
        </p:nvPicPr>
        <p:blipFill>
          <a:blip r:embed="rId2"/>
          <a:stretch>
            <a:fillRect/>
          </a:stretch>
        </p:blipFill>
        <p:spPr>
          <a:xfrm>
            <a:off x="1564051" y="704845"/>
            <a:ext cx="9782175" cy="5887540"/>
          </a:xfrm>
          <a:prstGeom prst="rect">
            <a:avLst/>
          </a:prstGeom>
        </p:spPr>
      </p:pic>
    </p:spTree>
    <p:extLst>
      <p:ext uri="{BB962C8B-B14F-4D97-AF65-F5344CB8AC3E}">
        <p14:creationId xmlns:p14="http://schemas.microsoft.com/office/powerpoint/2010/main" val="231791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1011" y="856652"/>
            <a:ext cx="10649976" cy="646331"/>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3600" b="1" dirty="0">
                <a:solidFill>
                  <a:prstClr val="black"/>
                </a:solidFill>
                <a:latin typeface="Museo Sans 900" panose="02000000000000000000" pitchFamily="50" charset="0"/>
                <a:cs typeface="Arial" panose="020B0604020202020204" pitchFamily="34" charset="0"/>
              </a:rPr>
              <a:t>Georgia Update</a:t>
            </a:r>
            <a:endParaRPr lang="en-US" sz="2800" dirty="0">
              <a:solidFill>
                <a:prstClr val="black"/>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5DFECDE-3F75-4678-9F79-8106793DEC0B}"/>
              </a:ext>
            </a:extLst>
          </p:cNvPr>
          <p:cNvPicPr>
            <a:picLocks noChangeAspect="1"/>
          </p:cNvPicPr>
          <p:nvPr/>
        </p:nvPicPr>
        <p:blipFill rotWithShape="1">
          <a:blip r:embed="rId3"/>
          <a:srcRect l="1324" t="1364" r="1361" b="3333"/>
          <a:stretch/>
        </p:blipFill>
        <p:spPr>
          <a:xfrm>
            <a:off x="2634202" y="1601735"/>
            <a:ext cx="6923596" cy="4876754"/>
          </a:xfrm>
          <a:prstGeom prst="rect">
            <a:avLst/>
          </a:prstGeom>
        </p:spPr>
      </p:pic>
    </p:spTree>
    <p:extLst>
      <p:ext uri="{BB962C8B-B14F-4D97-AF65-F5344CB8AC3E}">
        <p14:creationId xmlns:p14="http://schemas.microsoft.com/office/powerpoint/2010/main" val="3859082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2EEF7A-5D8B-4882-A7A4-253791DC9F6B}"/>
              </a:ext>
            </a:extLst>
          </p:cNvPr>
          <p:cNvSpPr>
            <a:spLocks noGrp="1"/>
          </p:cNvSpPr>
          <p:nvPr>
            <p:ph idx="1"/>
          </p:nvPr>
        </p:nvSpPr>
        <p:spPr>
          <a:xfrm>
            <a:off x="838200" y="2210022"/>
            <a:ext cx="10515600" cy="3025937"/>
          </a:xfrm>
        </p:spPr>
        <p:txBody>
          <a:bodyPr>
            <a:normAutofit/>
          </a:bodyPr>
          <a:lstStyle/>
          <a:p>
            <a:pPr marL="0" indent="0" algn="ctr">
              <a:buNone/>
            </a:pPr>
            <a:r>
              <a:rPr lang="en-US" sz="5400" dirty="0">
                <a:latin typeface="Museo Sans 900" panose="02000000000000000000" pitchFamily="50" charset="0"/>
              </a:rPr>
              <a:t>Questions?</a:t>
            </a:r>
          </a:p>
          <a:p>
            <a:pPr marL="0" indent="0" algn="ctr">
              <a:buNone/>
            </a:pPr>
            <a:endParaRPr lang="en-US" sz="3600" dirty="0">
              <a:latin typeface="Museo Sans 300" panose="02000000000000000000" pitchFamily="50" charset="0"/>
            </a:endParaRPr>
          </a:p>
          <a:p>
            <a:pPr marL="0" indent="0" algn="ctr">
              <a:buNone/>
            </a:pPr>
            <a:r>
              <a:rPr lang="en-US" sz="3600" dirty="0">
                <a:latin typeface="Museo Sans 300" panose="02000000000000000000" pitchFamily="50" charset="0"/>
              </a:rPr>
              <a:t>Contact me:</a:t>
            </a:r>
          </a:p>
          <a:p>
            <a:pPr marL="0" indent="0" algn="ctr">
              <a:buNone/>
            </a:pPr>
            <a:r>
              <a:rPr lang="en-US" sz="3600" dirty="0">
                <a:latin typeface="Museo Sans 300" panose="02000000000000000000" pitchFamily="50" charset="0"/>
                <a:hlinkClick r:id="rId2"/>
              </a:rPr>
              <a:t>Tom.Rawlings@dhs.ga.gov</a:t>
            </a:r>
            <a:r>
              <a:rPr lang="en-US" sz="3600" dirty="0">
                <a:latin typeface="Museo Sans 300" panose="02000000000000000000" pitchFamily="50" charset="0"/>
              </a:rPr>
              <a:t> </a:t>
            </a:r>
          </a:p>
        </p:txBody>
      </p:sp>
    </p:spTree>
    <p:extLst>
      <p:ext uri="{BB962C8B-B14F-4D97-AF65-F5344CB8AC3E}">
        <p14:creationId xmlns:p14="http://schemas.microsoft.com/office/powerpoint/2010/main" val="536989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71C862-8171-41E9-B82E-9C1D3B4F4F4F}"/>
              </a:ext>
            </a:extLst>
          </p:cNvPr>
          <p:cNvSpPr txBox="1"/>
          <p:nvPr/>
        </p:nvSpPr>
        <p:spPr>
          <a:xfrm>
            <a:off x="3045368" y="2043663"/>
            <a:ext cx="6105194" cy="203105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DFCS Budget</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Overview</a:t>
            </a:r>
          </a:p>
        </p:txBody>
      </p:sp>
      <p:sp>
        <p:nvSpPr>
          <p:cNvPr id="6" name="TextBox 5">
            <a:extLst>
              <a:ext uri="{FF2B5EF4-FFF2-40B4-BE49-F238E27FC236}">
                <a16:creationId xmlns:a16="http://schemas.microsoft.com/office/drawing/2014/main" id="{2BC2C0EE-B3BF-490D-83E9-C9439ADE5B67}"/>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E6E960F-3411-4B55-A827-8A732D9E1210}"/>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594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121C9-F42C-45D4-8B95-03A0F6F35DB5}"/>
              </a:ext>
            </a:extLst>
          </p:cNvPr>
          <p:cNvGraphicFramePr>
            <a:graphicFrameLocks noGrp="1"/>
          </p:cNvGraphicFramePr>
          <p:nvPr>
            <p:extLst>
              <p:ext uri="{D42A27DB-BD31-4B8C-83A1-F6EECF244321}">
                <p14:modId xmlns:p14="http://schemas.microsoft.com/office/powerpoint/2010/main" val="3107300"/>
              </p:ext>
            </p:extLst>
          </p:nvPr>
        </p:nvGraphicFramePr>
        <p:xfrm>
          <a:off x="184728" y="711200"/>
          <a:ext cx="11822543" cy="6084915"/>
        </p:xfrm>
        <a:graphic>
          <a:graphicData uri="http://schemas.openxmlformats.org/drawingml/2006/table">
            <a:tbl>
              <a:tblPr>
                <a:tableStyleId>{5C22544A-7EE6-4342-B048-85BDC9FD1C3A}</a:tableStyleId>
              </a:tblPr>
              <a:tblGrid>
                <a:gridCol w="3532083">
                  <a:extLst>
                    <a:ext uri="{9D8B030D-6E8A-4147-A177-3AD203B41FA5}">
                      <a16:colId xmlns:a16="http://schemas.microsoft.com/office/drawing/2014/main" val="2996079949"/>
                    </a:ext>
                  </a:extLst>
                </a:gridCol>
                <a:gridCol w="1501667">
                  <a:extLst>
                    <a:ext uri="{9D8B030D-6E8A-4147-A177-3AD203B41FA5}">
                      <a16:colId xmlns:a16="http://schemas.microsoft.com/office/drawing/2014/main" val="229532357"/>
                    </a:ext>
                  </a:extLst>
                </a:gridCol>
                <a:gridCol w="1736306">
                  <a:extLst>
                    <a:ext uri="{9D8B030D-6E8A-4147-A177-3AD203B41FA5}">
                      <a16:colId xmlns:a16="http://schemas.microsoft.com/office/drawing/2014/main" val="2638095329"/>
                    </a:ext>
                  </a:extLst>
                </a:gridCol>
                <a:gridCol w="1532952">
                  <a:extLst>
                    <a:ext uri="{9D8B030D-6E8A-4147-A177-3AD203B41FA5}">
                      <a16:colId xmlns:a16="http://schemas.microsoft.com/office/drawing/2014/main" val="301156459"/>
                    </a:ext>
                  </a:extLst>
                </a:gridCol>
                <a:gridCol w="1751947">
                  <a:extLst>
                    <a:ext uri="{9D8B030D-6E8A-4147-A177-3AD203B41FA5}">
                      <a16:colId xmlns:a16="http://schemas.microsoft.com/office/drawing/2014/main" val="1019985019"/>
                    </a:ext>
                  </a:extLst>
                </a:gridCol>
                <a:gridCol w="969827">
                  <a:extLst>
                    <a:ext uri="{9D8B030D-6E8A-4147-A177-3AD203B41FA5}">
                      <a16:colId xmlns:a16="http://schemas.microsoft.com/office/drawing/2014/main" val="672608430"/>
                    </a:ext>
                  </a:extLst>
                </a:gridCol>
                <a:gridCol w="797761">
                  <a:extLst>
                    <a:ext uri="{9D8B030D-6E8A-4147-A177-3AD203B41FA5}">
                      <a16:colId xmlns:a16="http://schemas.microsoft.com/office/drawing/2014/main" val="4228741623"/>
                    </a:ext>
                  </a:extLst>
                </a:gridCol>
              </a:tblGrid>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23802796"/>
                  </a:ext>
                </a:extLst>
              </a:tr>
              <a:tr h="241254">
                <a:tc>
                  <a:txBody>
                    <a:bodyPr/>
                    <a:lstStyle/>
                    <a:p>
                      <a:pPr algn="l" fontAlgn="b"/>
                      <a:r>
                        <a:rPr lang="en-US" sz="2000" u="none" strike="noStrike" dirty="0">
                          <a:effectLst/>
                        </a:rPr>
                        <a:t>SFY22 Program Budgets - HB81</a:t>
                      </a:r>
                      <a:endParaRPr lang="en-US" sz="2000" b="1" i="0" u="none" strike="noStrike" dirty="0">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561644871"/>
                  </a:ext>
                </a:extLst>
              </a:tr>
              <a:tr h="241254">
                <a:tc>
                  <a:txBody>
                    <a:bodyPr/>
                    <a:lstStyle/>
                    <a:p>
                      <a:pPr algn="l" fontAlgn="b"/>
                      <a:endParaRPr lang="en-US" sz="2000" b="0" i="0" u="none" strike="noStrike" dirty="0">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2806926478"/>
                  </a:ext>
                </a:extLst>
              </a:tr>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Agency Funds or</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Order by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400926923"/>
                  </a:ext>
                </a:extLst>
              </a:tr>
              <a:tr h="0">
                <a:tc>
                  <a:txBody>
                    <a:bodyPr/>
                    <a:lstStyle/>
                    <a:p>
                      <a:pPr algn="l" fontAlgn="b"/>
                      <a:r>
                        <a:rPr lang="en-US" sz="1000" u="none" strike="noStrike">
                          <a:effectLst/>
                        </a:rPr>
                        <a:t>Program Budget</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ctr" fontAlgn="b"/>
                      <a:r>
                        <a:rPr lang="en-US" sz="1000" u="none" strike="noStrike">
                          <a:effectLst/>
                        </a:rPr>
                        <a:t>State Funds</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ctr" fontAlgn="b"/>
                      <a:r>
                        <a:rPr lang="en-US" sz="1000" u="none" strike="noStrike">
                          <a:effectLst/>
                        </a:rPr>
                        <a:t>Federal Funds</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ctr" fontAlgn="b"/>
                      <a:r>
                        <a:rPr lang="en-US" sz="1000" u="none" strike="noStrike">
                          <a:effectLst/>
                        </a:rPr>
                        <a:t>Intra State Transfer</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ctr" fontAlgn="b"/>
                      <a:r>
                        <a:rPr lang="en-US" sz="1000" u="none" strike="noStrike">
                          <a:effectLst/>
                        </a:rPr>
                        <a:t>Total Funds</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ctr" fontAlgn="b"/>
                      <a:r>
                        <a:rPr lang="en-US" sz="1000" u="none" strike="noStrike">
                          <a:effectLst/>
                        </a:rPr>
                        <a:t>Size</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4030656572"/>
                  </a:ext>
                </a:extLst>
              </a:tr>
              <a:tr h="241254">
                <a:tc>
                  <a:txBody>
                    <a:bodyPr/>
                    <a:lstStyle/>
                    <a:p>
                      <a:pPr algn="l" fontAlgn="b"/>
                      <a:r>
                        <a:rPr lang="en-US" sz="1000" u="none" strike="noStrike">
                          <a:effectLst/>
                        </a:rPr>
                        <a:t>Adoptions Services</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41,783,695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82,875,243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124,658,938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73384807"/>
                  </a:ext>
                </a:extLst>
              </a:tr>
              <a:tr h="241254">
                <a:tc>
                  <a:txBody>
                    <a:bodyPr/>
                    <a:lstStyle/>
                    <a:p>
                      <a:pPr algn="l" fontAlgn="b"/>
                      <a:r>
                        <a:rPr lang="en-US" sz="1000" u="none" strike="noStrike">
                          <a:effectLst/>
                        </a:rPr>
                        <a:t>After School Care</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4,727,964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15,500,000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20,227,964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7</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914500120"/>
                  </a:ext>
                </a:extLst>
              </a:tr>
              <a:tr h="241254">
                <a:tc>
                  <a:txBody>
                    <a:bodyPr/>
                    <a:lstStyle/>
                    <a:p>
                      <a:pPr algn="l" fontAlgn="b"/>
                      <a:r>
                        <a:rPr lang="en-US" sz="1000" u="none" strike="noStrike">
                          <a:effectLst/>
                        </a:rPr>
                        <a:t>Child Abuse and Neglect Prevention</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2,270,583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6,561,869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8,832,452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10</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2397853447"/>
                  </a:ext>
                </a:extLst>
              </a:tr>
              <a:tr h="241254">
                <a:tc>
                  <a:txBody>
                    <a:bodyPr/>
                    <a:lstStyle/>
                    <a:p>
                      <a:pPr algn="l" fontAlgn="b"/>
                      <a:r>
                        <a:rPr lang="en-US" sz="1000" u="none" strike="noStrike">
                          <a:effectLst/>
                        </a:rPr>
                        <a:t>Child Welfare Services</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195,288,974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203,183,881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134,146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398,607,001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998344873"/>
                  </a:ext>
                </a:extLst>
              </a:tr>
              <a:tr h="241254">
                <a:tc>
                  <a:txBody>
                    <a:bodyPr/>
                    <a:lstStyle/>
                    <a:p>
                      <a:pPr algn="l" fontAlgn="b"/>
                      <a:r>
                        <a:rPr lang="en-US" sz="1000" u="none" strike="noStrike">
                          <a:effectLst/>
                        </a:rPr>
                        <a:t>Community Services</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16,110,137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16,110,137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9</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617737727"/>
                  </a:ext>
                </a:extLst>
              </a:tr>
              <a:tr h="241254">
                <a:tc>
                  <a:txBody>
                    <a:bodyPr/>
                    <a:lstStyle/>
                    <a:p>
                      <a:pPr algn="l" fontAlgn="b"/>
                      <a:r>
                        <a:rPr lang="en-US" sz="1000" u="none" strike="noStrike">
                          <a:effectLst/>
                        </a:rPr>
                        <a:t>Energy Assistance</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55,320,027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55,320,027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1572373233"/>
                  </a:ext>
                </a:extLst>
              </a:tr>
              <a:tr h="241254">
                <a:tc>
                  <a:txBody>
                    <a:bodyPr/>
                    <a:lstStyle/>
                    <a:p>
                      <a:pPr algn="l" fontAlgn="b"/>
                      <a:r>
                        <a:rPr lang="en-US" sz="1000" u="none" strike="noStrike">
                          <a:effectLst/>
                        </a:rPr>
                        <a:t>Federal Eligibility Benefit Services</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117,030,156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202,351,831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641,750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320,023,737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369439813"/>
                  </a:ext>
                </a:extLst>
              </a:tr>
              <a:tr h="241254">
                <a:tc>
                  <a:txBody>
                    <a:bodyPr/>
                    <a:lstStyle/>
                    <a:p>
                      <a:pPr algn="l" fontAlgn="b"/>
                      <a:r>
                        <a:rPr lang="en-US" sz="1000" u="none" strike="noStrike">
                          <a:effectLst/>
                        </a:rPr>
                        <a:t>Out of Home Care</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281,138,788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88,272,126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369,410,914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1252235869"/>
                  </a:ext>
                </a:extLst>
              </a:tr>
              <a:tr h="241254">
                <a:tc>
                  <a:txBody>
                    <a:bodyPr/>
                    <a:lstStyle/>
                    <a:p>
                      <a:pPr algn="l" fontAlgn="b"/>
                      <a:r>
                        <a:rPr lang="en-US" sz="1000" u="none" strike="noStrike">
                          <a:effectLst/>
                        </a:rPr>
                        <a:t>Support for Needy Families - Basic Assistance</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70,000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36,453,008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36,523,008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6</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406468393"/>
                  </a:ext>
                </a:extLst>
              </a:tr>
              <a:tr h="241254">
                <a:tc>
                  <a:txBody>
                    <a:bodyPr/>
                    <a:lstStyle/>
                    <a:p>
                      <a:pPr algn="l" fontAlgn="b"/>
                      <a:r>
                        <a:rPr lang="en-US" sz="1000" u="none" strike="noStrike">
                          <a:effectLst/>
                        </a:rPr>
                        <a:t>Suport for Needy Families - Work Assistance</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100,000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18,735,330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18,835,330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8</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1159773941"/>
                  </a:ext>
                </a:extLst>
              </a:tr>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1948170352"/>
                  </a:ext>
                </a:extLst>
              </a:tr>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   </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1835888825"/>
                  </a:ext>
                </a:extLst>
              </a:tr>
              <a:tr h="241254">
                <a:tc>
                  <a:txBody>
                    <a:bodyPr/>
                    <a:lstStyle/>
                    <a:p>
                      <a:pPr algn="l" fontAlgn="b"/>
                      <a:r>
                        <a:rPr lang="en-US" sz="1000" u="none" strike="noStrike">
                          <a:effectLst/>
                        </a:rPr>
                        <a:t>Total</a:t>
                      </a:r>
                      <a:endParaRPr lang="en-US" sz="1000" b="0" i="1"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642,410,160 </a:t>
                      </a:r>
                      <a:endParaRPr lang="en-US" sz="1000" b="0" i="1"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725,363,452 </a:t>
                      </a:r>
                      <a:endParaRPr lang="en-US" sz="1000" b="0" i="1"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775,896 </a:t>
                      </a:r>
                      <a:endParaRPr lang="en-US" sz="1000" b="0" i="1" u="none" strike="noStrike">
                        <a:solidFill>
                          <a:srgbClr val="000000"/>
                        </a:solidFill>
                        <a:effectLst/>
                        <a:latin typeface="Calibri" panose="020F0502020204030204" pitchFamily="34" charset="0"/>
                      </a:endParaRPr>
                    </a:p>
                  </a:txBody>
                  <a:tcPr marL="5109" marR="5109" marT="5109" marB="0" anchor="b"/>
                </a:tc>
                <a:tc>
                  <a:txBody>
                    <a:bodyPr/>
                    <a:lstStyle/>
                    <a:p>
                      <a:pPr algn="l" fontAlgn="b"/>
                      <a:r>
                        <a:rPr lang="en-US" sz="1000" u="none" strike="noStrike">
                          <a:effectLst/>
                        </a:rPr>
                        <a:t> $            1,368,549,508 </a:t>
                      </a:r>
                      <a:endParaRPr lang="en-US" sz="1000" b="0" i="1"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2744475630"/>
                  </a:ext>
                </a:extLst>
              </a:tr>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258147003"/>
                  </a:ext>
                </a:extLst>
              </a:tr>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47%</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r" fontAlgn="b"/>
                      <a:r>
                        <a:rPr lang="en-US" sz="1000" u="none" strike="noStrike">
                          <a:effectLst/>
                        </a:rPr>
                        <a:t>53%</a:t>
                      </a:r>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219058897"/>
                  </a:ext>
                </a:extLst>
              </a:tr>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719741131"/>
                  </a:ext>
                </a:extLst>
              </a:tr>
              <a:tr h="241254">
                <a:tc>
                  <a:txBody>
                    <a:bodyPr/>
                    <a:lstStyle/>
                    <a:p>
                      <a:pPr algn="l" fontAlgn="b"/>
                      <a:endParaRPr lang="en-US" sz="1000" b="0" i="0" u="none" strike="noStrike" dirty="0">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253891157"/>
                  </a:ext>
                </a:extLst>
              </a:tr>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3169646865"/>
                  </a:ext>
                </a:extLst>
              </a:tr>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2878843402"/>
                  </a:ext>
                </a:extLst>
              </a:tr>
              <a:tr h="241254">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5109" marR="5109" marT="5109"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5109" marR="5109" marT="5109" marB="0" anchor="b"/>
                </a:tc>
                <a:extLst>
                  <a:ext uri="{0D108BD9-81ED-4DB2-BD59-A6C34878D82A}">
                    <a16:rowId xmlns:a16="http://schemas.microsoft.com/office/drawing/2014/main" val="2899205171"/>
                  </a:ext>
                </a:extLst>
              </a:tr>
            </a:tbl>
          </a:graphicData>
        </a:graphic>
      </p:graphicFrame>
    </p:spTree>
    <p:extLst>
      <p:ext uri="{BB962C8B-B14F-4D97-AF65-F5344CB8AC3E}">
        <p14:creationId xmlns:p14="http://schemas.microsoft.com/office/powerpoint/2010/main" val="840394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4" name="TextBox 3"/>
          <p:cNvSpPr txBox="1"/>
          <p:nvPr/>
        </p:nvSpPr>
        <p:spPr>
          <a:xfrm>
            <a:off x="753925" y="2076450"/>
            <a:ext cx="10684151" cy="134513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600" b="1" i="0" u="none" strike="noStrike" kern="1200" cap="none" spc="0" normalizeH="0" baseline="0" noProof="0">
                <a:ln>
                  <a:noFill/>
                </a:ln>
                <a:solidFill>
                  <a:srgbClr val="FFFFFF"/>
                </a:solidFill>
                <a:effectLst/>
                <a:uLnTx/>
                <a:uFillTx/>
                <a:latin typeface="Calibri Light" panose="020F0302020204030204"/>
                <a:ea typeface="+mn-ea"/>
                <a:cs typeface="+mn-cs"/>
              </a:rPr>
              <a:t>Welcome and Introductions </a:t>
            </a:r>
            <a:endParaRPr kumimoji="0" lang="en-US" sz="5600"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552111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71C862-8171-41E9-B82E-9C1D3B4F4F4F}"/>
              </a:ext>
            </a:extLst>
          </p:cNvPr>
          <p:cNvSpPr txBox="1"/>
          <p:nvPr/>
        </p:nvSpPr>
        <p:spPr>
          <a:xfrm>
            <a:off x="3045368" y="2043663"/>
            <a:ext cx="6105194" cy="203105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Child Welfare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Updates</a:t>
            </a:r>
          </a:p>
        </p:txBody>
      </p:sp>
      <p:sp>
        <p:nvSpPr>
          <p:cNvPr id="6" name="TextBox 5">
            <a:extLst>
              <a:ext uri="{FF2B5EF4-FFF2-40B4-BE49-F238E27FC236}">
                <a16:creationId xmlns:a16="http://schemas.microsoft.com/office/drawing/2014/main" id="{2BC2C0EE-B3BF-490D-83E9-C9439ADE5B67}"/>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E6E960F-3411-4B55-A827-8A732D9E1210}"/>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02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1245072" y="1289765"/>
            <a:ext cx="3651101" cy="4270963"/>
          </a:xfrm>
        </p:spPr>
        <p:txBody>
          <a:bodyPr anchor="ctr">
            <a:normAutofit/>
          </a:bodyPr>
          <a:lstStyle/>
          <a:p>
            <a:pPr algn="ctr"/>
            <a:r>
              <a:rPr lang="en-US" sz="4800" b="1" dirty="0">
                <a:solidFill>
                  <a:srgbClr val="FFFFFF"/>
                </a:solidFill>
                <a:latin typeface="Arial" panose="020B0604020202020204" pitchFamily="34" charset="0"/>
                <a:cs typeface="Arial" panose="020B0604020202020204" pitchFamily="34" charset="0"/>
              </a:rPr>
              <a:t>Celebrating National Foster Care Month</a:t>
            </a:r>
          </a:p>
        </p:txBody>
      </p:sp>
      <p:sp>
        <p:nvSpPr>
          <p:cNvPr id="2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6297233" y="518400"/>
            <a:ext cx="4771607" cy="5837949"/>
          </a:xfrm>
        </p:spPr>
        <p:txBody>
          <a:bodyPr anchor="ctr">
            <a:normAutofit/>
          </a:bodyPr>
          <a:lstStyle/>
          <a:p>
            <a:pPr marL="0" indent="0">
              <a:buNone/>
            </a:pPr>
            <a:r>
              <a:rPr lang="en-US" sz="2000">
                <a:solidFill>
                  <a:schemeClr val="tx1">
                    <a:alpha val="80000"/>
                  </a:schemeClr>
                </a:solidFill>
                <a:latin typeface="Arial" panose="020B0604020202020204" pitchFamily="34" charset="0"/>
                <a:cs typeface="Arial" panose="020B0604020202020204" pitchFamily="34" charset="0"/>
              </a:rPr>
              <a:t>The objective of National Foster Care Month is to raise public awareness of how Georgia’s Child Welfare system supports families with services that strengthen and empower their ability to stay together.  </a:t>
            </a:r>
          </a:p>
          <a:p>
            <a:pPr marL="0" indent="0">
              <a:buNone/>
            </a:pPr>
            <a:endParaRPr lang="en-US" sz="2000">
              <a:solidFill>
                <a:schemeClr val="tx1">
                  <a:alpha val="80000"/>
                </a:schemeClr>
              </a:solidFill>
              <a:latin typeface="Arial" panose="020B0604020202020204" pitchFamily="34" charset="0"/>
              <a:cs typeface="Arial" panose="020B0604020202020204" pitchFamily="34" charset="0"/>
            </a:endParaRPr>
          </a:p>
          <a:p>
            <a:pPr marL="0" indent="0">
              <a:buNone/>
            </a:pPr>
            <a:r>
              <a:rPr lang="en-US" sz="2000">
                <a:solidFill>
                  <a:schemeClr val="tx1">
                    <a:alpha val="80000"/>
                  </a:schemeClr>
                </a:solidFill>
                <a:latin typeface="Arial" panose="020B0604020202020204" pitchFamily="34" charset="0"/>
                <a:cs typeface="Arial" panose="020B0604020202020204" pitchFamily="34" charset="0"/>
              </a:rPr>
              <a:t>Each May, we take time to acknowledge foster parents, family members, volunteers, mentors, policymakers, child welfare professionals, and other members of the community who help children and youth in foster care find permanent homes and connections.  </a:t>
            </a:r>
          </a:p>
        </p:txBody>
      </p:sp>
      <p:sp>
        <p:nvSpPr>
          <p:cNvPr id="2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312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Text&#10;&#10;Description automatically generated with medium confidence">
            <a:extLst>
              <a:ext uri="{FF2B5EF4-FFF2-40B4-BE49-F238E27FC236}">
                <a16:creationId xmlns:a16="http://schemas.microsoft.com/office/drawing/2014/main" id="{A7F8EAF4-2023-42D3-9430-0DD197FC664B}"/>
              </a:ext>
            </a:extLst>
          </p:cNvPr>
          <p:cNvPicPr>
            <a:picLocks noChangeAspect="1"/>
          </p:cNvPicPr>
          <p:nvPr/>
        </p:nvPicPr>
        <p:blipFill rotWithShape="1">
          <a:blip r:embed="rId3">
            <a:alphaModFix/>
          </a:blip>
          <a:srcRect t="5278" r="1" b="1299"/>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0CDFE126-F5F5-4F06-B5F9-078E97C46F36}"/>
              </a:ext>
            </a:extLst>
          </p:cNvPr>
          <p:cNvSpPr>
            <a:spLocks noGrp="1"/>
          </p:cNvSpPr>
          <p:nvPr>
            <p:ph idx="1"/>
          </p:nvPr>
        </p:nvSpPr>
        <p:spPr>
          <a:xfrm>
            <a:off x="6090573" y="457200"/>
            <a:ext cx="5478127" cy="5603771"/>
          </a:xfrm>
        </p:spPr>
        <p:txBody>
          <a:bodyPr anchor="ctr">
            <a:normAutofit fontScale="92500" lnSpcReduction="20000"/>
          </a:bodyPr>
          <a:lstStyle/>
          <a:p>
            <a:pPr marL="0" indent="0">
              <a:buNone/>
            </a:pPr>
            <a:r>
              <a:rPr lang="en-US" sz="1900" b="1" dirty="0">
                <a:solidFill>
                  <a:srgbClr val="000000"/>
                </a:solidFill>
              </a:rPr>
              <a:t>Theme</a:t>
            </a:r>
            <a:r>
              <a:rPr lang="en-US" sz="1900" dirty="0">
                <a:solidFill>
                  <a:srgbClr val="000000"/>
                </a:solidFill>
              </a:rPr>
              <a:t>: Pinnacle Partnerships-Celebrating our selfless players at the highest level! </a:t>
            </a:r>
          </a:p>
          <a:p>
            <a:pPr marL="0" indent="0" algn="ctr">
              <a:buNone/>
            </a:pPr>
            <a:r>
              <a:rPr lang="en-US" sz="1900" b="1" dirty="0">
                <a:solidFill>
                  <a:srgbClr val="000000"/>
                </a:solidFill>
              </a:rPr>
              <a:t>Calendar of Events</a:t>
            </a:r>
          </a:p>
          <a:p>
            <a:pPr marL="0" indent="0">
              <a:buNone/>
            </a:pPr>
            <a:r>
              <a:rPr lang="en-US" sz="1900" dirty="0">
                <a:solidFill>
                  <a:srgbClr val="000000"/>
                </a:solidFill>
              </a:rPr>
              <a:t>Tuesday May 4</a:t>
            </a:r>
            <a:r>
              <a:rPr lang="en-US" sz="1900" baseline="30000" dirty="0">
                <a:solidFill>
                  <a:srgbClr val="000000"/>
                </a:solidFill>
              </a:rPr>
              <a:t>th</a:t>
            </a:r>
            <a:r>
              <a:rPr lang="en-US" sz="1900" dirty="0">
                <a:solidFill>
                  <a:srgbClr val="000000"/>
                </a:solidFill>
              </a:rPr>
              <a:t>-Wear Blue Day to build awareness about fostering</a:t>
            </a:r>
          </a:p>
          <a:p>
            <a:pPr marL="0" indent="0">
              <a:buNone/>
            </a:pPr>
            <a:r>
              <a:rPr lang="en-US" sz="1900" dirty="0">
                <a:solidFill>
                  <a:srgbClr val="000000"/>
                </a:solidFill>
              </a:rPr>
              <a:t>Friday May 7</a:t>
            </a:r>
            <a:r>
              <a:rPr lang="en-US" sz="1900" baseline="30000" dirty="0">
                <a:solidFill>
                  <a:srgbClr val="000000"/>
                </a:solidFill>
              </a:rPr>
              <a:t>th</a:t>
            </a:r>
            <a:r>
              <a:rPr lang="en-US" sz="1900" dirty="0">
                <a:solidFill>
                  <a:srgbClr val="000000"/>
                </a:solidFill>
              </a:rPr>
              <a:t>-CRRU Director, DaJari Patterson and OPM Director Dr. Shaun Johnson host CAFÉ 212</a:t>
            </a:r>
          </a:p>
          <a:p>
            <a:pPr marL="0" indent="0">
              <a:buNone/>
            </a:pPr>
            <a:r>
              <a:rPr lang="en-US" sz="1900" dirty="0">
                <a:solidFill>
                  <a:srgbClr val="000000"/>
                </a:solidFill>
              </a:rPr>
              <a:t>Wednesday May 17</a:t>
            </a:r>
            <a:r>
              <a:rPr lang="en-US" sz="1900" baseline="30000" dirty="0">
                <a:solidFill>
                  <a:srgbClr val="000000"/>
                </a:solidFill>
              </a:rPr>
              <a:t>th</a:t>
            </a:r>
            <a:r>
              <a:rPr lang="en-US" sz="1900" dirty="0">
                <a:solidFill>
                  <a:srgbClr val="000000"/>
                </a:solidFill>
              </a:rPr>
              <a:t>-NFCM live event hosted by CRRU featuring Caregiver Navigators and honoring our Caregivers of the Year honorees</a:t>
            </a:r>
          </a:p>
          <a:p>
            <a:pPr marL="0" indent="0">
              <a:buNone/>
            </a:pPr>
            <a:r>
              <a:rPr lang="en-US" sz="1900" dirty="0">
                <a:solidFill>
                  <a:srgbClr val="000000"/>
                </a:solidFill>
              </a:rPr>
              <a:t>Thursday May 27th- NFCM Celebration at </a:t>
            </a:r>
            <a:r>
              <a:rPr lang="en-US" sz="1900" dirty="0" err="1">
                <a:solidFill>
                  <a:srgbClr val="000000"/>
                </a:solidFill>
              </a:rPr>
              <a:t>Truist</a:t>
            </a:r>
            <a:r>
              <a:rPr lang="en-US" sz="1900" dirty="0">
                <a:solidFill>
                  <a:srgbClr val="000000"/>
                </a:solidFill>
              </a:rPr>
              <a:t> Park Guest Speaker: Greg McMichael-Retired Braves Pitcher</a:t>
            </a:r>
          </a:p>
          <a:p>
            <a:pPr marL="0" indent="0">
              <a:buNone/>
            </a:pPr>
            <a:endParaRPr lang="en-US" sz="1900" dirty="0">
              <a:solidFill>
                <a:srgbClr val="000000"/>
              </a:solidFill>
            </a:endParaRPr>
          </a:p>
          <a:p>
            <a:pPr marL="0" indent="0" algn="ctr">
              <a:buNone/>
            </a:pPr>
            <a:r>
              <a:rPr lang="en-US" sz="1900" b="1" dirty="0">
                <a:solidFill>
                  <a:srgbClr val="000000"/>
                </a:solidFill>
              </a:rPr>
              <a:t>Regional Celebrations</a:t>
            </a:r>
          </a:p>
          <a:p>
            <a:pPr marL="0" indent="0" algn="just">
              <a:buNone/>
            </a:pPr>
            <a:r>
              <a:rPr lang="en-US" sz="1900" dirty="0">
                <a:solidFill>
                  <a:srgbClr val="000000"/>
                </a:solidFill>
              </a:rPr>
              <a:t>Each region will also host regional celebrations for their caregivers throughout the state.  </a:t>
            </a:r>
          </a:p>
          <a:p>
            <a:pPr marL="0" indent="0" algn="just">
              <a:buNone/>
            </a:pPr>
            <a:endParaRPr lang="en-US" sz="1900" dirty="0">
              <a:solidFill>
                <a:srgbClr val="000000"/>
              </a:solidFill>
            </a:endParaRPr>
          </a:p>
          <a:p>
            <a:pPr marL="0" indent="0" algn="ctr">
              <a:buNone/>
            </a:pPr>
            <a:r>
              <a:rPr lang="en-US" sz="1900" b="1" dirty="0">
                <a:solidFill>
                  <a:srgbClr val="000000"/>
                </a:solidFill>
              </a:rPr>
              <a:t>Social Media </a:t>
            </a:r>
          </a:p>
          <a:p>
            <a:pPr marL="0" indent="0">
              <a:buNone/>
            </a:pPr>
            <a:r>
              <a:rPr lang="en-US" sz="1900" dirty="0">
                <a:solidFill>
                  <a:srgbClr val="000000"/>
                </a:solidFill>
              </a:rPr>
              <a:t>Caregivers of the Year honorees will be prominently featured on the DFCS website throughout the month of May. </a:t>
            </a:r>
          </a:p>
          <a:p>
            <a:pPr marL="0" indent="0">
              <a:buNone/>
            </a:pPr>
            <a:endParaRPr lang="en-US" sz="1300" dirty="0">
              <a:solidFill>
                <a:srgbClr val="000000"/>
              </a:solidFill>
            </a:endParaRPr>
          </a:p>
        </p:txBody>
      </p:sp>
    </p:spTree>
    <p:extLst>
      <p:ext uri="{BB962C8B-B14F-4D97-AF65-F5344CB8AC3E}">
        <p14:creationId xmlns:p14="http://schemas.microsoft.com/office/powerpoint/2010/main" val="4005573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2"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838200" y="365125"/>
            <a:ext cx="3200400" cy="1325563"/>
          </a:xfrm>
        </p:spPr>
        <p:txBody>
          <a:bodyPr>
            <a:normAutofit/>
          </a:bodyPr>
          <a:lstStyle/>
          <a:p>
            <a:r>
              <a:rPr lang="en-US" sz="2200" b="1">
                <a:latin typeface="Arial" panose="020B0604020202020204" pitchFamily="34" charset="0"/>
                <a:cs typeface="Arial" panose="020B0604020202020204" pitchFamily="34" charset="0"/>
              </a:rPr>
              <a:t>Celebrating National Reunification Month</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838201" y="1825625"/>
            <a:ext cx="3200400" cy="4351338"/>
          </a:xfrm>
        </p:spPr>
        <p:txBody>
          <a:bodyPr>
            <a:normAutofit/>
          </a:bodyPr>
          <a:lstStyle/>
          <a:p>
            <a:pPr marL="0" indent="0">
              <a:buNone/>
            </a:pPr>
            <a:r>
              <a:rPr lang="en-US" sz="1800">
                <a:latin typeface="Arial" panose="020B0604020202020204" pitchFamily="34" charset="0"/>
                <a:cs typeface="Arial" panose="020B0604020202020204" pitchFamily="34" charset="0"/>
              </a:rPr>
              <a:t>Celebrated each year in June, National Reunification Month recognizes the people and efforts around the country that help families stay together.  </a:t>
            </a:r>
          </a:p>
          <a:p>
            <a:pPr marL="0" indent="0">
              <a:buNone/>
            </a:pPr>
            <a:endParaRPr lang="en-US" sz="1800">
              <a:latin typeface="Arial" panose="020B0604020202020204" pitchFamily="34" charset="0"/>
              <a:cs typeface="Arial" panose="020B0604020202020204" pitchFamily="34" charset="0"/>
            </a:endParaRPr>
          </a:p>
        </p:txBody>
      </p:sp>
      <p:sp>
        <p:nvSpPr>
          <p:cNvPr id="64"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3C46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B364E4F-9F5B-46D1-AED1-B993F093FAD4}"/>
              </a:ext>
            </a:extLst>
          </p:cNvPr>
          <p:cNvPicPr>
            <a:picLocks noChangeAspect="1"/>
          </p:cNvPicPr>
          <p:nvPr/>
        </p:nvPicPr>
        <p:blipFill rotWithShape="1">
          <a:blip r:embed="rId2"/>
          <a:srcRect r="5261" b="-3"/>
          <a:stretch/>
        </p:blipFill>
        <p:spPr>
          <a:xfrm>
            <a:off x="5603706" y="1258529"/>
            <a:ext cx="5638853" cy="4330205"/>
          </a:xfrm>
          <a:prstGeom prst="rect">
            <a:avLst/>
          </a:prstGeom>
        </p:spPr>
      </p:pic>
    </p:spTree>
    <p:extLst>
      <p:ext uri="{BB962C8B-B14F-4D97-AF65-F5344CB8AC3E}">
        <p14:creationId xmlns:p14="http://schemas.microsoft.com/office/powerpoint/2010/main" val="3053143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1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B9E308-E51D-4C3A-B381-BE2FB2E7BB83}"/>
              </a:ext>
            </a:extLst>
          </p:cNvPr>
          <p:cNvSpPr>
            <a:spLocks noGrp="1"/>
          </p:cNvSpPr>
          <p:nvPr>
            <p:ph type="title"/>
          </p:nvPr>
        </p:nvSpPr>
        <p:spPr>
          <a:xfrm>
            <a:off x="1188069" y="381935"/>
            <a:ext cx="4008583" cy="5974414"/>
          </a:xfrm>
        </p:spPr>
        <p:txBody>
          <a:bodyPr anchor="ctr">
            <a:normAutofit/>
          </a:bodyPr>
          <a:lstStyle/>
          <a:p>
            <a:r>
              <a:rPr lang="en-US" sz="5600">
                <a:solidFill>
                  <a:srgbClr val="FFFFFF"/>
                </a:solidFill>
              </a:rPr>
              <a:t>National Reunification Month 2021</a:t>
            </a:r>
          </a:p>
        </p:txBody>
      </p:sp>
      <p:grpSp>
        <p:nvGrpSpPr>
          <p:cNvPr id="34" name="Group 2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2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0CDFE126-F5F5-4F06-B5F9-078E97C46F36}"/>
              </a:ext>
            </a:extLst>
          </p:cNvPr>
          <p:cNvSpPr>
            <a:spLocks noGrp="1"/>
          </p:cNvSpPr>
          <p:nvPr>
            <p:ph idx="1"/>
          </p:nvPr>
        </p:nvSpPr>
        <p:spPr>
          <a:xfrm>
            <a:off x="5892337" y="518400"/>
            <a:ext cx="5666599" cy="5837949"/>
          </a:xfrm>
        </p:spPr>
        <p:txBody>
          <a:bodyPr anchor="ctr">
            <a:normAutofit fontScale="92500" lnSpcReduction="20000"/>
          </a:bodyPr>
          <a:lstStyle/>
          <a:p>
            <a:pPr marL="0" indent="0" algn="ctr">
              <a:buNone/>
            </a:pPr>
            <a:r>
              <a:rPr lang="en-US" sz="2000" b="1" dirty="0">
                <a:solidFill>
                  <a:schemeClr val="tx1">
                    <a:alpha val="80000"/>
                  </a:schemeClr>
                </a:solidFill>
              </a:rPr>
              <a:t>Theme</a:t>
            </a:r>
            <a:r>
              <a:rPr lang="en-US" sz="2000" dirty="0">
                <a:solidFill>
                  <a:schemeClr val="tx1">
                    <a:alpha val="80000"/>
                  </a:schemeClr>
                </a:solidFill>
              </a:rPr>
              <a:t>: All In! Reunification 2021</a:t>
            </a:r>
          </a:p>
          <a:p>
            <a:pPr marL="0" indent="0" algn="ctr">
              <a:buNone/>
            </a:pPr>
            <a:r>
              <a:rPr lang="en-US" sz="2000" b="1" dirty="0">
                <a:solidFill>
                  <a:schemeClr val="tx1">
                    <a:alpha val="80000"/>
                  </a:schemeClr>
                </a:solidFill>
              </a:rPr>
              <a:t>Calendar of Events</a:t>
            </a:r>
          </a:p>
          <a:p>
            <a:pPr marL="0" indent="0" algn="just">
              <a:buNone/>
            </a:pPr>
            <a:r>
              <a:rPr lang="en-US" sz="2000" dirty="0">
                <a:solidFill>
                  <a:schemeClr val="tx1">
                    <a:alpha val="80000"/>
                  </a:schemeClr>
                </a:solidFill>
              </a:rPr>
              <a:t>Friday June 4</a:t>
            </a:r>
            <a:r>
              <a:rPr lang="en-US" sz="2000" baseline="30000" dirty="0">
                <a:solidFill>
                  <a:schemeClr val="tx1">
                    <a:alpha val="80000"/>
                  </a:schemeClr>
                </a:solidFill>
              </a:rPr>
              <a:t>th</a:t>
            </a:r>
            <a:r>
              <a:rPr lang="en-US" sz="2000" dirty="0">
                <a:solidFill>
                  <a:schemeClr val="tx1">
                    <a:alpha val="80000"/>
                  </a:schemeClr>
                </a:solidFill>
              </a:rPr>
              <a:t>- “Go Red for Reunification”</a:t>
            </a:r>
          </a:p>
          <a:p>
            <a:pPr marL="0" indent="0" algn="just">
              <a:buNone/>
            </a:pPr>
            <a:r>
              <a:rPr lang="en-US" sz="2000" dirty="0">
                <a:solidFill>
                  <a:schemeClr val="tx1">
                    <a:alpha val="80000"/>
                  </a:schemeClr>
                </a:solidFill>
              </a:rPr>
              <a:t>Friday June 4</a:t>
            </a:r>
            <a:r>
              <a:rPr lang="en-US" sz="2000" baseline="30000" dirty="0">
                <a:solidFill>
                  <a:schemeClr val="tx1">
                    <a:alpha val="80000"/>
                  </a:schemeClr>
                </a:solidFill>
              </a:rPr>
              <a:t>th</a:t>
            </a:r>
            <a:r>
              <a:rPr lang="en-US" sz="2000" dirty="0">
                <a:solidFill>
                  <a:schemeClr val="tx1">
                    <a:alpha val="80000"/>
                  </a:schemeClr>
                </a:solidFill>
              </a:rPr>
              <a:t>- Reunification Unit hosts Café 212-A facilitated discussion with Parent Advisory Council member Colleen Puckett and Parent Attorney Darice Good</a:t>
            </a:r>
          </a:p>
          <a:p>
            <a:pPr marL="0" indent="0" algn="just">
              <a:buNone/>
            </a:pPr>
            <a:r>
              <a:rPr lang="en-US" sz="2000" dirty="0">
                <a:solidFill>
                  <a:schemeClr val="tx1">
                    <a:alpha val="80000"/>
                  </a:schemeClr>
                </a:solidFill>
              </a:rPr>
              <a:t>Monday June 8</a:t>
            </a:r>
            <a:r>
              <a:rPr lang="en-US" sz="2000" baseline="30000" dirty="0">
                <a:solidFill>
                  <a:schemeClr val="tx1">
                    <a:alpha val="80000"/>
                  </a:schemeClr>
                </a:solidFill>
              </a:rPr>
              <a:t>th</a:t>
            </a:r>
            <a:r>
              <a:rPr lang="en-US" sz="2000" dirty="0">
                <a:solidFill>
                  <a:schemeClr val="tx1">
                    <a:alpha val="80000"/>
                  </a:schemeClr>
                </a:solidFill>
              </a:rPr>
              <a:t>- Virtual Reunification Month Celebration hosted by Reunification Director, Samantha Walker</a:t>
            </a:r>
          </a:p>
          <a:p>
            <a:pPr marL="0" indent="0" algn="just">
              <a:buNone/>
            </a:pPr>
            <a:r>
              <a:rPr lang="en-US" sz="2000" dirty="0">
                <a:solidFill>
                  <a:schemeClr val="tx1">
                    <a:alpha val="80000"/>
                  </a:schemeClr>
                </a:solidFill>
              </a:rPr>
              <a:t>TBD-Reunification Director will participate in the Caregiver Coaching Academy to discuss how caregivers can support birth families</a:t>
            </a:r>
          </a:p>
          <a:p>
            <a:pPr marL="0" indent="0" algn="ctr">
              <a:buNone/>
            </a:pPr>
            <a:r>
              <a:rPr lang="en-US" sz="2000" b="1" dirty="0">
                <a:solidFill>
                  <a:srgbClr val="000000"/>
                </a:solidFill>
              </a:rPr>
              <a:t>Regional Celebrations</a:t>
            </a:r>
          </a:p>
          <a:p>
            <a:pPr marL="0" indent="0" algn="just">
              <a:buNone/>
            </a:pPr>
            <a:r>
              <a:rPr lang="en-US" sz="2000" dirty="0">
                <a:solidFill>
                  <a:srgbClr val="000000"/>
                </a:solidFill>
              </a:rPr>
              <a:t>Each region will also host regional celebrations for their caregivers throughout the state.  </a:t>
            </a:r>
          </a:p>
          <a:p>
            <a:pPr marL="0" indent="0" algn="just">
              <a:buNone/>
            </a:pPr>
            <a:endParaRPr lang="en-US" sz="2000" dirty="0">
              <a:solidFill>
                <a:srgbClr val="000000"/>
              </a:solidFill>
            </a:endParaRPr>
          </a:p>
          <a:p>
            <a:pPr marL="0" indent="0" algn="ctr">
              <a:buNone/>
            </a:pPr>
            <a:r>
              <a:rPr lang="en-US" sz="2000" b="1" dirty="0">
                <a:solidFill>
                  <a:srgbClr val="000000"/>
                </a:solidFill>
              </a:rPr>
              <a:t>Social Media </a:t>
            </a:r>
            <a:endParaRPr lang="en-US" sz="2000" dirty="0">
              <a:solidFill>
                <a:schemeClr val="tx1">
                  <a:alpha val="80000"/>
                </a:schemeClr>
              </a:solidFill>
            </a:endParaRPr>
          </a:p>
          <a:p>
            <a:pPr marL="0" indent="0" algn="just">
              <a:buNone/>
            </a:pPr>
            <a:r>
              <a:rPr lang="en-US" sz="2000" dirty="0">
                <a:solidFill>
                  <a:schemeClr val="tx1">
                    <a:alpha val="80000"/>
                  </a:schemeClr>
                </a:solidFill>
              </a:rPr>
              <a:t>Reunification Heroes will be featured via Social Media and email blasts throughout the month.  </a:t>
            </a:r>
          </a:p>
        </p:txBody>
      </p:sp>
      <p:cxnSp>
        <p:nvCxnSpPr>
          <p:cNvPr id="27" name="Straight Connector 2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272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B960A51-0151-4F20-8AEA-1ACE05B885D1}"/>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6763"/>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0A888EC-071F-4926-B87F-99F5096F32B6}"/>
              </a:ext>
            </a:extLst>
          </p:cNvPr>
          <p:cNvSpPr>
            <a:spLocks noGrp="1"/>
          </p:cNvSpPr>
          <p:nvPr>
            <p:ph type="title"/>
          </p:nvPr>
        </p:nvSpPr>
        <p:spPr>
          <a:xfrm>
            <a:off x="804998" y="798445"/>
            <a:ext cx="4803636" cy="1311664"/>
          </a:xfrm>
        </p:spPr>
        <p:txBody>
          <a:bodyPr>
            <a:normAutofit/>
          </a:bodyPr>
          <a:lstStyle/>
          <a:p>
            <a:r>
              <a:rPr lang="en-US" b="1">
                <a:solidFill>
                  <a:srgbClr val="000000"/>
                </a:solidFill>
              </a:rPr>
              <a:t>Reunification Month webinars</a:t>
            </a:r>
          </a:p>
        </p:txBody>
      </p:sp>
      <p:sp>
        <p:nvSpPr>
          <p:cNvPr id="3" name="Content Placeholder 2">
            <a:extLst>
              <a:ext uri="{FF2B5EF4-FFF2-40B4-BE49-F238E27FC236}">
                <a16:creationId xmlns:a16="http://schemas.microsoft.com/office/drawing/2014/main" id="{696881B7-6C28-45F3-B4CC-CD791B6F2BE3}"/>
              </a:ext>
            </a:extLst>
          </p:cNvPr>
          <p:cNvSpPr>
            <a:spLocks noGrp="1"/>
          </p:cNvSpPr>
          <p:nvPr>
            <p:ph idx="1"/>
          </p:nvPr>
        </p:nvSpPr>
        <p:spPr>
          <a:xfrm>
            <a:off x="804997" y="2272143"/>
            <a:ext cx="4706803" cy="3788830"/>
          </a:xfrm>
        </p:spPr>
        <p:txBody>
          <a:bodyPr anchor="ctr">
            <a:normAutofit/>
          </a:bodyPr>
          <a:lstStyle/>
          <a:p>
            <a:pPr marL="342900" marR="0" lvl="0" indent="-342900">
              <a:spcBef>
                <a:spcPts val="0"/>
              </a:spcBef>
              <a:spcAft>
                <a:spcPts val="0"/>
              </a:spcAft>
              <a:buFont typeface="Wingdings" panose="05000000000000000000" pitchFamily="2" charset="2"/>
              <a:buChar char=""/>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 Parent Association to discuss parent support groups</a:t>
            </a:r>
          </a:p>
          <a:p>
            <a:pPr marL="342900" marR="0" lvl="0" indent="-342900">
              <a:spcBef>
                <a:spcPts val="0"/>
              </a:spcBef>
              <a:spcAft>
                <a:spcPts val="0"/>
              </a:spcAft>
              <a:buFont typeface="Wingdings" panose="05000000000000000000" pitchFamily="2" charset="2"/>
              <a:buChar char=""/>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DBHDD Addiction Recovery Support Centers for parents with substance use disorders</a:t>
            </a:r>
          </a:p>
          <a:p>
            <a:pPr marL="342900" marR="0" lvl="0" indent="-342900">
              <a:spcBef>
                <a:spcPts val="0"/>
              </a:spcBef>
              <a:spcAft>
                <a:spcPts val="0"/>
              </a:spcAft>
              <a:buFont typeface="Wingdings" panose="05000000000000000000" pitchFamily="2" charset="2"/>
              <a:buChar char=""/>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Federation for Families overview</a:t>
            </a:r>
          </a:p>
          <a:p>
            <a:pPr marL="342900" marR="0" lvl="0" indent="-342900">
              <a:spcBef>
                <a:spcPts val="0"/>
              </a:spcBef>
              <a:spcAft>
                <a:spcPts val="0"/>
              </a:spcAft>
              <a:buFont typeface="Wingdings" panose="05000000000000000000" pitchFamily="2" charset="2"/>
              <a:buChar char=""/>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“Reunification-What happens when a parent stalls?” by Parent Attorney Darice Good</a:t>
            </a:r>
          </a:p>
          <a:p>
            <a:pPr marL="342900" marR="0" lvl="0" indent="-342900">
              <a:spcBef>
                <a:spcPts val="0"/>
              </a:spcBef>
              <a:spcAft>
                <a:spcPts val="0"/>
              </a:spcAft>
              <a:buFont typeface="Wingdings" panose="05000000000000000000" pitchFamily="2" charset="2"/>
              <a:buChar char=""/>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“Reunification is an Action Word” by Region 5 CRRU Administrator Audrey Brannen and CRRU Supervisor Adrienne Forchilli</a:t>
            </a:r>
          </a:p>
          <a:p>
            <a:pPr marL="0" marR="0" indent="0">
              <a:spcBef>
                <a:spcPts val="0"/>
              </a:spcBef>
              <a:spcAft>
                <a:spcPts val="0"/>
              </a:spcAft>
              <a:buNone/>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rgbClr val="000000"/>
              </a:solidFill>
            </a:endParaRPr>
          </a:p>
        </p:txBody>
      </p:sp>
    </p:spTree>
    <p:extLst>
      <p:ext uri="{BB962C8B-B14F-4D97-AF65-F5344CB8AC3E}">
        <p14:creationId xmlns:p14="http://schemas.microsoft.com/office/powerpoint/2010/main" val="2981586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5C38-3D90-4CD5-9240-510770E23228}"/>
              </a:ext>
            </a:extLst>
          </p:cNvPr>
          <p:cNvSpPr>
            <a:spLocks noGrp="1"/>
          </p:cNvSpPr>
          <p:nvPr>
            <p:ph type="title"/>
          </p:nvPr>
        </p:nvSpPr>
        <p:spPr/>
        <p:txBody>
          <a:bodyPr/>
          <a:lstStyle/>
          <a:p>
            <a:r>
              <a:rPr lang="en-US" dirty="0"/>
              <a:t>Family Support Redesign Pilot</a:t>
            </a:r>
          </a:p>
        </p:txBody>
      </p:sp>
      <p:sp>
        <p:nvSpPr>
          <p:cNvPr id="3" name="Content Placeholder 2">
            <a:extLst>
              <a:ext uri="{FF2B5EF4-FFF2-40B4-BE49-F238E27FC236}">
                <a16:creationId xmlns:a16="http://schemas.microsoft.com/office/drawing/2014/main" id="{69398F7B-6449-4D04-A326-E1E1E098B25C}"/>
              </a:ext>
            </a:extLst>
          </p:cNvPr>
          <p:cNvSpPr>
            <a:spLocks noGrp="1"/>
          </p:cNvSpPr>
          <p:nvPr>
            <p:ph idx="1"/>
          </p:nvPr>
        </p:nvSpPr>
        <p:spPr/>
        <p:txBody>
          <a:bodyPr/>
          <a:lstStyle/>
          <a:p>
            <a:r>
              <a:rPr lang="en-US" b="0" i="0" dirty="0">
                <a:solidFill>
                  <a:srgbClr val="222222"/>
                </a:solidFill>
                <a:effectLst/>
                <a:latin typeface="Lato"/>
              </a:rPr>
              <a:t>These first-ever pilots in Georgia involve three </a:t>
            </a:r>
            <a:r>
              <a:rPr lang="en-US" b="0" i="0" u="none" strike="noStrike" dirty="0">
                <a:solidFill>
                  <a:srgbClr val="02ADC0"/>
                </a:solidFill>
                <a:effectLst/>
                <a:latin typeface="Lato"/>
                <a:hlinkClick r:id="rId3"/>
              </a:rPr>
              <a:t>State of Hope</a:t>
            </a:r>
            <a:r>
              <a:rPr lang="en-US" b="0" i="0" dirty="0">
                <a:solidFill>
                  <a:srgbClr val="222222"/>
                </a:solidFill>
                <a:effectLst/>
                <a:latin typeface="Lato"/>
              </a:rPr>
              <a:t> sites across our state </a:t>
            </a:r>
            <a:r>
              <a:rPr lang="en-US" b="0" i="1" dirty="0">
                <a:solidFill>
                  <a:srgbClr val="222222"/>
                </a:solidFill>
                <a:effectLst/>
                <a:latin typeface="Lato"/>
              </a:rPr>
              <a:t>(located in Muscogee, Gwinnett and Union counties)</a:t>
            </a:r>
            <a:r>
              <a:rPr lang="en-US" b="0" i="0" dirty="0">
                <a:solidFill>
                  <a:srgbClr val="222222"/>
                </a:solidFill>
                <a:effectLst/>
                <a:latin typeface="Lato"/>
              </a:rPr>
              <a:t>. </a:t>
            </a:r>
          </a:p>
          <a:p>
            <a:r>
              <a:rPr lang="en-US" dirty="0">
                <a:solidFill>
                  <a:srgbClr val="222222"/>
                </a:solidFill>
                <a:latin typeface="Lato"/>
              </a:rPr>
              <a:t>T</a:t>
            </a:r>
            <a:r>
              <a:rPr lang="en-US" b="0" i="0" dirty="0">
                <a:solidFill>
                  <a:srgbClr val="222222"/>
                </a:solidFill>
                <a:effectLst/>
                <a:latin typeface="Lato"/>
              </a:rPr>
              <a:t>he pilot sites receive referrals that would otherwise have been handled by DFCS as a Family Support case, or even have been potentially screened out of the system when no credible, current allegation of abuse is found.</a:t>
            </a:r>
          </a:p>
          <a:p>
            <a:r>
              <a:rPr lang="en-US" dirty="0">
                <a:solidFill>
                  <a:srgbClr val="222222"/>
                </a:solidFill>
                <a:latin typeface="Lato"/>
              </a:rPr>
              <a:t>The pilots began in March 2021.</a:t>
            </a:r>
            <a:endParaRPr lang="en-US" dirty="0"/>
          </a:p>
        </p:txBody>
      </p:sp>
    </p:spTree>
    <p:extLst>
      <p:ext uri="{BB962C8B-B14F-4D97-AF65-F5344CB8AC3E}">
        <p14:creationId xmlns:p14="http://schemas.microsoft.com/office/powerpoint/2010/main" val="742723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71B3C-419E-4DF5-9229-D6638DE65BF2}"/>
              </a:ext>
            </a:extLst>
          </p:cNvPr>
          <p:cNvSpPr>
            <a:spLocks noGrp="1"/>
          </p:cNvSpPr>
          <p:nvPr>
            <p:ph type="title"/>
          </p:nvPr>
        </p:nvSpPr>
        <p:spPr/>
        <p:txBody>
          <a:bodyPr/>
          <a:lstStyle/>
          <a:p>
            <a:r>
              <a:rPr lang="en-US" dirty="0"/>
              <a:t>Family Support Redesign Pilot</a:t>
            </a:r>
          </a:p>
        </p:txBody>
      </p:sp>
      <p:sp>
        <p:nvSpPr>
          <p:cNvPr id="3" name="Content Placeholder 2">
            <a:extLst>
              <a:ext uri="{FF2B5EF4-FFF2-40B4-BE49-F238E27FC236}">
                <a16:creationId xmlns:a16="http://schemas.microsoft.com/office/drawing/2014/main" id="{24F1E570-6F20-47F8-BA3C-F9B44A3ABE26}"/>
              </a:ext>
            </a:extLst>
          </p:cNvPr>
          <p:cNvSpPr>
            <a:spLocks noGrp="1"/>
          </p:cNvSpPr>
          <p:nvPr>
            <p:ph idx="1"/>
          </p:nvPr>
        </p:nvSpPr>
        <p:spPr/>
        <p:txBody>
          <a:bodyPr>
            <a:normAutofit/>
          </a:bodyPr>
          <a:lstStyle/>
          <a:p>
            <a:r>
              <a:rPr lang="en-US" b="0" i="0" dirty="0">
                <a:solidFill>
                  <a:srgbClr val="222222"/>
                </a:solidFill>
                <a:effectLst/>
                <a:latin typeface="Lato"/>
              </a:rPr>
              <a:t>The children and families that will participate in these pilots will be cases related to neglect, poverty and/or lack of resources. </a:t>
            </a:r>
          </a:p>
          <a:p>
            <a:r>
              <a:rPr lang="en-US" i="0" dirty="0">
                <a:solidFill>
                  <a:srgbClr val="222222"/>
                </a:solidFill>
                <a:effectLst/>
                <a:latin typeface="Lato"/>
              </a:rPr>
              <a:t>Cases of alleged child abuse will be handled directly by DFCS and will not be considered for these pilot programs.</a:t>
            </a:r>
          </a:p>
          <a:p>
            <a:r>
              <a:rPr lang="en-US" dirty="0">
                <a:solidFill>
                  <a:srgbClr val="222222"/>
                </a:solidFill>
                <a:latin typeface="Lato"/>
              </a:rPr>
              <a:t>For families referred to the pilot sites, the agency will close our case at the intake stage as screened out and referred to another agency.  </a:t>
            </a:r>
          </a:p>
          <a:p>
            <a:r>
              <a:rPr lang="en-US" dirty="0">
                <a:solidFill>
                  <a:srgbClr val="222222"/>
                </a:solidFill>
                <a:latin typeface="Lato"/>
              </a:rPr>
              <a:t>The pilot sites will not send outcomes back to DFCS on interventions or services on an individual level.</a:t>
            </a:r>
            <a:r>
              <a:rPr lang="en-US" b="0" i="0" dirty="0">
                <a:solidFill>
                  <a:srgbClr val="222222"/>
                </a:solidFill>
                <a:effectLst/>
                <a:latin typeface="Lato"/>
              </a:rPr>
              <a:t> </a:t>
            </a:r>
          </a:p>
          <a:p>
            <a:endParaRPr lang="en-US" dirty="0"/>
          </a:p>
        </p:txBody>
      </p:sp>
    </p:spTree>
    <p:extLst>
      <p:ext uri="{BB962C8B-B14F-4D97-AF65-F5344CB8AC3E}">
        <p14:creationId xmlns:p14="http://schemas.microsoft.com/office/powerpoint/2010/main" val="3930144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0D7B-9232-4B42-841E-96BD21BEA120}"/>
              </a:ext>
            </a:extLst>
          </p:cNvPr>
          <p:cNvSpPr>
            <a:spLocks noGrp="1"/>
          </p:cNvSpPr>
          <p:nvPr>
            <p:ph type="title"/>
          </p:nvPr>
        </p:nvSpPr>
        <p:spPr/>
        <p:txBody>
          <a:bodyPr/>
          <a:lstStyle/>
          <a:p>
            <a:r>
              <a:rPr lang="en-US" dirty="0"/>
              <a:t>Family Support Redesign Pilot</a:t>
            </a:r>
          </a:p>
        </p:txBody>
      </p:sp>
      <p:sp>
        <p:nvSpPr>
          <p:cNvPr id="3" name="Content Placeholder 2">
            <a:extLst>
              <a:ext uri="{FF2B5EF4-FFF2-40B4-BE49-F238E27FC236}">
                <a16:creationId xmlns:a16="http://schemas.microsoft.com/office/drawing/2014/main" id="{D2933F9B-3ED3-4B70-A7B6-7FEC36DC9081}"/>
              </a:ext>
            </a:extLst>
          </p:cNvPr>
          <p:cNvSpPr>
            <a:spLocks noGrp="1"/>
          </p:cNvSpPr>
          <p:nvPr>
            <p:ph idx="1"/>
          </p:nvPr>
        </p:nvSpPr>
        <p:spPr/>
        <p:txBody>
          <a:bodyPr/>
          <a:lstStyle/>
          <a:p>
            <a:r>
              <a:rPr lang="en-US" dirty="0">
                <a:solidFill>
                  <a:srgbClr val="222222"/>
                </a:solidFill>
                <a:latin typeface="Lato"/>
              </a:rPr>
              <a:t>Parents receive a letter informing them of the referral to the community agency.  The letter was drafted by the DFCS Parent Advisory Council.</a:t>
            </a:r>
          </a:p>
          <a:p>
            <a:r>
              <a:rPr lang="en-US" b="0" i="0" dirty="0">
                <a:solidFill>
                  <a:srgbClr val="222222"/>
                </a:solidFill>
                <a:effectLst/>
                <a:latin typeface="Lato"/>
              </a:rPr>
              <a:t>Families in the pilots will be contacted by service organizations and offered services. </a:t>
            </a:r>
          </a:p>
          <a:p>
            <a:r>
              <a:rPr lang="en-US" dirty="0">
                <a:solidFill>
                  <a:srgbClr val="222222"/>
                </a:solidFill>
                <a:latin typeface="Lato"/>
              </a:rPr>
              <a:t>State of Hope partners:</a:t>
            </a:r>
            <a:endParaRPr lang="en-US" b="0" i="0" dirty="0">
              <a:solidFill>
                <a:srgbClr val="222222"/>
              </a:solidFill>
              <a:effectLst/>
              <a:latin typeface="Lato"/>
            </a:endParaRPr>
          </a:p>
          <a:p>
            <a:pPr lvl="1"/>
            <a:r>
              <a:rPr lang="en-US" b="0" i="1" dirty="0">
                <a:solidFill>
                  <a:srgbClr val="222222"/>
                </a:solidFill>
                <a:effectLst/>
                <a:latin typeface="Lato"/>
              </a:rPr>
              <a:t>Union County Family Connection</a:t>
            </a:r>
            <a:endParaRPr lang="en-US" b="0" i="0" dirty="0">
              <a:solidFill>
                <a:srgbClr val="222222"/>
              </a:solidFill>
              <a:effectLst/>
              <a:latin typeface="Lato"/>
            </a:endParaRPr>
          </a:p>
          <a:p>
            <a:pPr lvl="1"/>
            <a:r>
              <a:rPr lang="en-US" b="0" i="1" dirty="0">
                <a:solidFill>
                  <a:srgbClr val="222222"/>
                </a:solidFill>
                <a:effectLst/>
                <a:latin typeface="Lato"/>
              </a:rPr>
              <a:t>Foster Care Alliance/Mother’s Advocacy Project</a:t>
            </a:r>
            <a:endParaRPr lang="en-US" b="0" i="0" dirty="0">
              <a:solidFill>
                <a:srgbClr val="222222"/>
              </a:solidFill>
              <a:effectLst/>
              <a:latin typeface="Lato"/>
            </a:endParaRPr>
          </a:p>
          <a:p>
            <a:pPr lvl="1"/>
            <a:r>
              <a:rPr lang="en-US" b="0" i="1" dirty="0">
                <a:solidFill>
                  <a:srgbClr val="222222"/>
                </a:solidFill>
                <a:effectLst/>
                <a:latin typeface="Lato"/>
              </a:rPr>
              <a:t>Columbus Community Action Agency</a:t>
            </a:r>
            <a:endParaRPr lang="en-US" b="0" i="0" dirty="0">
              <a:solidFill>
                <a:srgbClr val="222222"/>
              </a:solidFill>
              <a:effectLst/>
              <a:latin typeface="Lato"/>
            </a:endParaRPr>
          </a:p>
          <a:p>
            <a:endParaRPr lang="en-US" b="0" i="0" dirty="0">
              <a:solidFill>
                <a:srgbClr val="222222"/>
              </a:solidFill>
              <a:effectLst/>
              <a:latin typeface="Lato"/>
            </a:endParaRPr>
          </a:p>
          <a:p>
            <a:endParaRPr lang="en-US" dirty="0"/>
          </a:p>
        </p:txBody>
      </p:sp>
    </p:spTree>
    <p:extLst>
      <p:ext uri="{BB962C8B-B14F-4D97-AF65-F5344CB8AC3E}">
        <p14:creationId xmlns:p14="http://schemas.microsoft.com/office/powerpoint/2010/main" val="3719432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0C9E-1BB4-4662-A133-36D1B4A265C2}"/>
              </a:ext>
            </a:extLst>
          </p:cNvPr>
          <p:cNvSpPr>
            <a:spLocks noGrp="1"/>
          </p:cNvSpPr>
          <p:nvPr>
            <p:ph type="title"/>
          </p:nvPr>
        </p:nvSpPr>
        <p:spPr/>
        <p:txBody>
          <a:bodyPr/>
          <a:lstStyle/>
          <a:p>
            <a:r>
              <a:rPr lang="en-US" dirty="0"/>
              <a:t>Family Support Redesign Pilot</a:t>
            </a:r>
          </a:p>
        </p:txBody>
      </p:sp>
      <p:sp>
        <p:nvSpPr>
          <p:cNvPr id="3" name="Content Placeholder 2">
            <a:extLst>
              <a:ext uri="{FF2B5EF4-FFF2-40B4-BE49-F238E27FC236}">
                <a16:creationId xmlns:a16="http://schemas.microsoft.com/office/drawing/2014/main" id="{16D2BA51-FD59-4423-ADE5-4ED7ECF00298}"/>
              </a:ext>
            </a:extLst>
          </p:cNvPr>
          <p:cNvSpPr>
            <a:spLocks noGrp="1"/>
          </p:cNvSpPr>
          <p:nvPr>
            <p:ph idx="1"/>
          </p:nvPr>
        </p:nvSpPr>
        <p:spPr/>
        <p:txBody>
          <a:bodyPr/>
          <a:lstStyle/>
          <a:p>
            <a:r>
              <a:rPr lang="en-US" b="0" i="0" dirty="0">
                <a:solidFill>
                  <a:srgbClr val="222222"/>
                </a:solidFill>
                <a:effectLst/>
                <a:latin typeface="Lato"/>
              </a:rPr>
              <a:t>These pilots contemplate the evolution of DFCS practice under the opportunities provided through the federal Family First Prevention Services Act </a:t>
            </a:r>
            <a:r>
              <a:rPr lang="en-US" b="0" i="1" dirty="0">
                <a:solidFill>
                  <a:srgbClr val="222222"/>
                </a:solidFill>
                <a:effectLst/>
                <a:latin typeface="Lato"/>
              </a:rPr>
              <a:t>(FFPSA)</a:t>
            </a:r>
            <a:r>
              <a:rPr lang="en-US" b="0" i="0" dirty="0">
                <a:solidFill>
                  <a:srgbClr val="222222"/>
                </a:solidFill>
                <a:effectLst/>
                <a:latin typeface="Lato"/>
              </a:rPr>
              <a:t>: partnering with communities, investing in families early to strengthen them, and ensuring kids are well-cared for, while </a:t>
            </a:r>
            <a:r>
              <a:rPr lang="en-US" b="1" i="0" dirty="0">
                <a:solidFill>
                  <a:srgbClr val="222222"/>
                </a:solidFill>
                <a:effectLst/>
                <a:latin typeface="Lato"/>
              </a:rPr>
              <a:t>safely</a:t>
            </a:r>
            <a:r>
              <a:rPr lang="en-US" b="0" i="0" dirty="0">
                <a:solidFill>
                  <a:srgbClr val="222222"/>
                </a:solidFill>
                <a:effectLst/>
                <a:latin typeface="Lato"/>
              </a:rPr>
              <a:t> preventing the trauma and additional expense of investigations and removals now and in the future.</a:t>
            </a:r>
            <a:endParaRPr lang="en-US" dirty="0"/>
          </a:p>
        </p:txBody>
      </p:sp>
    </p:spTree>
    <p:extLst>
      <p:ext uri="{BB962C8B-B14F-4D97-AF65-F5344CB8AC3E}">
        <p14:creationId xmlns:p14="http://schemas.microsoft.com/office/powerpoint/2010/main" val="61165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7AEE5A-212B-4D87-A1A3-B1BE6F4827DC}"/>
              </a:ext>
            </a:extLst>
          </p:cNvPr>
          <p:cNvSpPr/>
          <p:nvPr/>
        </p:nvSpPr>
        <p:spPr>
          <a:xfrm>
            <a:off x="1684421" y="577516"/>
            <a:ext cx="865775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Approval of May 11, 2021 agenda</a:t>
            </a:r>
          </a:p>
        </p:txBody>
      </p:sp>
      <p:pic>
        <p:nvPicPr>
          <p:cNvPr id="4" name="Picture 3">
            <a:extLst>
              <a:ext uri="{FF2B5EF4-FFF2-40B4-BE49-F238E27FC236}">
                <a16:creationId xmlns:a16="http://schemas.microsoft.com/office/drawing/2014/main" id="{9F6B77D9-FE3A-4A64-A51A-F5AF86809C95}"/>
              </a:ext>
            </a:extLst>
          </p:cNvPr>
          <p:cNvPicPr>
            <a:picLocks noChangeAspect="1"/>
          </p:cNvPicPr>
          <p:nvPr/>
        </p:nvPicPr>
        <p:blipFill>
          <a:blip r:embed="rId2"/>
          <a:stretch>
            <a:fillRect/>
          </a:stretch>
        </p:blipFill>
        <p:spPr>
          <a:xfrm>
            <a:off x="3500013" y="1197865"/>
            <a:ext cx="4190091" cy="5541264"/>
          </a:xfrm>
          <a:prstGeom prst="rect">
            <a:avLst/>
          </a:prstGeom>
        </p:spPr>
      </p:pic>
    </p:spTree>
    <p:extLst>
      <p:ext uri="{BB962C8B-B14F-4D97-AF65-F5344CB8AC3E}">
        <p14:creationId xmlns:p14="http://schemas.microsoft.com/office/powerpoint/2010/main" val="4078812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71C862-8171-41E9-B82E-9C1D3B4F4F4F}"/>
              </a:ext>
            </a:extLst>
          </p:cNvPr>
          <p:cNvSpPr txBox="1"/>
          <p:nvPr/>
        </p:nvSpPr>
        <p:spPr>
          <a:xfrm>
            <a:off x="3045368" y="2043663"/>
            <a:ext cx="6105194" cy="203105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OFI</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Updates</a:t>
            </a:r>
          </a:p>
        </p:txBody>
      </p:sp>
      <p:sp>
        <p:nvSpPr>
          <p:cNvPr id="6" name="TextBox 5">
            <a:extLst>
              <a:ext uri="{FF2B5EF4-FFF2-40B4-BE49-F238E27FC236}">
                <a16:creationId xmlns:a16="http://schemas.microsoft.com/office/drawing/2014/main" id="{1F6590CD-51EF-4441-A9CB-7A27706BDB14}"/>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1E49749-32C5-4F12-B640-69DF003F41E5}"/>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31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5638800"/>
          </a:xfrm>
          <a:prstGeom prst="rect">
            <a:avLst/>
          </a:prstGeom>
        </p:spPr>
      </p:pic>
      <p:pic>
        <p:nvPicPr>
          <p:cNvPr id="3" name="Picture 2"/>
          <p:cNvPicPr>
            <a:picLocks noChangeAspect="1"/>
          </p:cNvPicPr>
          <p:nvPr/>
        </p:nvPicPr>
        <p:blipFill rotWithShape="1">
          <a:blip r:embed="rId3">
            <a:alphaModFix amt="8000"/>
            <a:extLst>
              <a:ext uri="{28A0092B-C50C-407E-A947-70E740481C1C}">
                <a14:useLocalDpi xmlns:a14="http://schemas.microsoft.com/office/drawing/2010/main" val="0"/>
              </a:ext>
            </a:extLst>
          </a:blip>
          <a:srcRect t="3172" r="16479" b="1572"/>
          <a:stretch/>
        </p:blipFill>
        <p:spPr>
          <a:xfrm>
            <a:off x="7267189" y="-1"/>
            <a:ext cx="4913767" cy="5638801"/>
          </a:xfrm>
          <a:prstGeom prst="rect">
            <a:avLst/>
          </a:prstGeom>
        </p:spPr>
      </p:pic>
      <p:pic>
        <p:nvPicPr>
          <p:cNvPr id="5" name="Picture 4"/>
          <p:cNvPicPr>
            <a:picLocks noChangeAspect="1"/>
          </p:cNvPicPr>
          <p:nvPr/>
        </p:nvPicPr>
        <p:blipFill>
          <a:blip r:embed="rId4"/>
          <a:stretch>
            <a:fillRect/>
          </a:stretch>
        </p:blipFill>
        <p:spPr>
          <a:xfrm>
            <a:off x="388934" y="6114907"/>
            <a:ext cx="1464181" cy="332131"/>
          </a:xfrm>
          <a:prstGeom prst="rect">
            <a:avLst/>
          </a:prstGeom>
        </p:spPr>
      </p:pic>
      <p:pic>
        <p:nvPicPr>
          <p:cNvPr id="6" name="Picture 5"/>
          <p:cNvPicPr>
            <a:picLocks noChangeAspect="1"/>
          </p:cNvPicPr>
          <p:nvPr/>
        </p:nvPicPr>
        <p:blipFill>
          <a:blip r:embed="rId5"/>
          <a:stretch>
            <a:fillRect/>
          </a:stretch>
        </p:blipFill>
        <p:spPr>
          <a:xfrm>
            <a:off x="11142475" y="5861244"/>
            <a:ext cx="749308" cy="753640"/>
          </a:xfrm>
          <a:prstGeom prst="rect">
            <a:avLst/>
          </a:prstGeom>
        </p:spPr>
      </p:pic>
      <p:cxnSp>
        <p:nvCxnSpPr>
          <p:cNvPr id="7" name="Straight Connector 6"/>
          <p:cNvCxnSpPr/>
          <p:nvPr/>
        </p:nvCxnSpPr>
        <p:spPr>
          <a:xfrm>
            <a:off x="0" y="5704655"/>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791866" y="1675817"/>
            <a:ext cx="5674951" cy="1077218"/>
          </a:xfrm>
          <a:prstGeom prst="rect">
            <a:avLst/>
          </a:prstGeom>
        </p:spPr>
        <p:txBody>
          <a:bodyPr wrap="none">
            <a:spAutoFit/>
          </a:bodyPr>
          <a:lstStyle/>
          <a:p>
            <a:pPr defTabSz="914377"/>
            <a:r>
              <a:rPr lang="en-US" sz="6400" b="1" dirty="0">
                <a:solidFill>
                  <a:srgbClr val="27B0C1"/>
                </a:solidFill>
                <a:latin typeface="Arial" charset="0"/>
                <a:ea typeface="Arial" charset="0"/>
                <a:cs typeface="Arial" charset="0"/>
              </a:rPr>
              <a:t>Jon Anderson</a:t>
            </a:r>
          </a:p>
        </p:txBody>
      </p:sp>
      <p:sp>
        <p:nvSpPr>
          <p:cNvPr id="10" name="Rectangle 9"/>
          <p:cNvSpPr/>
          <p:nvPr/>
        </p:nvSpPr>
        <p:spPr>
          <a:xfrm>
            <a:off x="164125" y="3141783"/>
            <a:ext cx="6103671" cy="1569660"/>
          </a:xfrm>
          <a:prstGeom prst="rect">
            <a:avLst/>
          </a:prstGeom>
        </p:spPr>
        <p:txBody>
          <a:bodyPr wrap="square">
            <a:spAutoFit/>
          </a:bodyPr>
          <a:lstStyle/>
          <a:p>
            <a:pPr algn="r" defTabSz="914377"/>
            <a:r>
              <a:rPr lang="en-US" sz="4800" b="1" dirty="0">
                <a:solidFill>
                  <a:srgbClr val="FFFFFF"/>
                </a:solidFill>
                <a:latin typeface="Arial" charset="0"/>
                <a:ea typeface="Arial" charset="0"/>
                <a:cs typeface="Arial" charset="0"/>
              </a:rPr>
              <a:t>Chief Deputy Division Director</a:t>
            </a:r>
          </a:p>
        </p:txBody>
      </p:sp>
    </p:spTree>
    <p:extLst>
      <p:ext uri="{BB962C8B-B14F-4D97-AF65-F5344CB8AC3E}">
        <p14:creationId xmlns:p14="http://schemas.microsoft.com/office/powerpoint/2010/main" val="155387311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497787" y="589722"/>
            <a:ext cx="10515600" cy="1171909"/>
          </a:xfrm>
        </p:spPr>
        <p:txBody>
          <a:bodyPr>
            <a:normAutofit/>
          </a:bodyPr>
          <a:lstStyle/>
          <a:p>
            <a:r>
              <a:rPr lang="en-US" sz="3600" b="1">
                <a:latin typeface="Arial" panose="020B0604020202020204" pitchFamily="34" charset="0"/>
                <a:cs typeface="Arial" panose="020B0604020202020204" pitchFamily="34" charset="0"/>
              </a:rPr>
              <a:t>Office of Family Independence</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314916" y="1424122"/>
            <a:ext cx="7456972" cy="5181666"/>
          </a:xfrm>
        </p:spPr>
        <p:txBody>
          <a:bodyPr>
            <a:normAutofit fontScale="92500"/>
          </a:bodyPr>
          <a:lstStyle/>
          <a:p>
            <a:pPr>
              <a:lnSpc>
                <a:spcPct val="120000"/>
              </a:lnSpc>
            </a:pPr>
            <a:r>
              <a:rPr lang="en-US" dirty="0">
                <a:latin typeface="Arial" panose="020B0604020202020204" pitchFamily="34" charset="0"/>
                <a:cs typeface="Arial" panose="020B0604020202020204" pitchFamily="34" charset="0"/>
              </a:rPr>
              <a:t>The Office of Family Independence’s goal is to strengthen Georgians by providing individuals and families access to services that promote self-sufficiency and independence.</a:t>
            </a:r>
          </a:p>
          <a:p>
            <a:pPr>
              <a:lnSpc>
                <a:spcPct val="120000"/>
              </a:lnSpc>
            </a:pPr>
            <a:r>
              <a:rPr lang="en-US" b="1" dirty="0">
                <a:latin typeface="Arial" panose="020B0604020202020204" pitchFamily="34" charset="0"/>
                <a:cs typeface="Arial" panose="020B0604020202020204" pitchFamily="34" charset="0"/>
              </a:rPr>
              <a:t>Programs offered:</a:t>
            </a:r>
          </a:p>
          <a:p>
            <a:pPr lvl="1">
              <a:lnSpc>
                <a:spcPct val="120000"/>
              </a:lnSpc>
            </a:pPr>
            <a:r>
              <a:rPr lang="en-US" sz="2800" dirty="0">
                <a:latin typeface="Arial" panose="020B0604020202020204" pitchFamily="34" charset="0"/>
                <a:cs typeface="Arial" panose="020B0604020202020204" pitchFamily="34" charset="0"/>
              </a:rPr>
              <a:t>Supplemental Nutrition Assistance Program (SNAP)</a:t>
            </a:r>
          </a:p>
          <a:p>
            <a:pPr lvl="1">
              <a:lnSpc>
                <a:spcPct val="120000"/>
              </a:lnSpc>
            </a:pPr>
            <a:r>
              <a:rPr lang="en-US" sz="2800" dirty="0">
                <a:latin typeface="Arial" panose="020B0604020202020204" pitchFamily="34" charset="0"/>
                <a:cs typeface="Arial" panose="020B0604020202020204" pitchFamily="34" charset="0"/>
              </a:rPr>
              <a:t>Medical Assistance </a:t>
            </a:r>
          </a:p>
          <a:p>
            <a:pPr lvl="1">
              <a:lnSpc>
                <a:spcPct val="120000"/>
              </a:lnSpc>
            </a:pPr>
            <a:r>
              <a:rPr lang="en-US" sz="2800" dirty="0">
                <a:latin typeface="Arial" panose="020B0604020202020204" pitchFamily="34" charset="0"/>
                <a:cs typeface="Arial" panose="020B0604020202020204" pitchFamily="34" charset="0"/>
              </a:rPr>
              <a:t>Temporary Assistance for Needy Families (TANF)</a:t>
            </a:r>
          </a:p>
        </p:txBody>
      </p:sp>
      <p:pic>
        <p:nvPicPr>
          <p:cNvPr id="14" name="Picture 13">
            <a:extLst>
              <a:ext uri="{FF2B5EF4-FFF2-40B4-BE49-F238E27FC236}">
                <a16:creationId xmlns:a16="http://schemas.microsoft.com/office/drawing/2014/main" id="{C5ADF5E6-E347-48AC-9CF2-A1F267861476}"/>
              </a:ext>
            </a:extLst>
          </p:cNvPr>
          <p:cNvPicPr>
            <a:picLocks noChangeAspect="1"/>
          </p:cNvPicPr>
          <p:nvPr/>
        </p:nvPicPr>
        <p:blipFill>
          <a:blip r:embed="rId3"/>
          <a:stretch>
            <a:fillRect/>
          </a:stretch>
        </p:blipFill>
        <p:spPr>
          <a:xfrm>
            <a:off x="7795458" y="1630017"/>
            <a:ext cx="4278150" cy="4810540"/>
          </a:xfrm>
          <a:prstGeom prst="rect">
            <a:avLst/>
          </a:prstGeom>
        </p:spPr>
      </p:pic>
    </p:spTree>
    <p:extLst>
      <p:ext uri="{BB962C8B-B14F-4D97-AF65-F5344CB8AC3E}">
        <p14:creationId xmlns:p14="http://schemas.microsoft.com/office/powerpoint/2010/main" val="376007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4" descr="Mother and child picking apples">
            <a:extLst>
              <a:ext uri="{FF2B5EF4-FFF2-40B4-BE49-F238E27FC236}">
                <a16:creationId xmlns:a16="http://schemas.microsoft.com/office/drawing/2014/main" id="{EA80633A-56B4-40C5-9749-B58703335182}"/>
              </a:ext>
            </a:extLst>
          </p:cNvPr>
          <p:cNvPicPr>
            <a:picLocks noChangeAspect="1"/>
          </p:cNvPicPr>
          <p:nvPr/>
        </p:nvPicPr>
        <p:blipFill rotWithShape="1">
          <a:blip r:embed="rId3"/>
          <a:srcRect l="4879" r="28167" b="-1"/>
          <a:stretch/>
        </p:blipFill>
        <p:spPr>
          <a:xfrm>
            <a:off x="5923722" y="610180"/>
            <a:ext cx="6266755" cy="624781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234820" y="610180"/>
            <a:ext cx="10515600" cy="1171909"/>
          </a:xfrm>
        </p:spPr>
        <p:txBody>
          <a:bodyPr>
            <a:normAutofit/>
          </a:bodyPr>
          <a:lstStyle/>
          <a:p>
            <a:r>
              <a:rPr lang="en-US" sz="3600" b="1" dirty="0">
                <a:latin typeface="Arial" panose="020B0604020202020204" pitchFamily="34" charset="0"/>
                <a:cs typeface="Arial" panose="020B0604020202020204" pitchFamily="34" charset="0"/>
              </a:rPr>
              <a:t>Supplemental Nutrition Assistance Program</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234820" y="1896482"/>
            <a:ext cx="5861180" cy="4351338"/>
          </a:xfrm>
        </p:spPr>
        <p:txBody>
          <a:bodyPr>
            <a:normAutofit lnSpcReduction="10000"/>
          </a:bodyPr>
          <a:lstStyle/>
          <a:p>
            <a:r>
              <a:rPr lang="en-US" dirty="0">
                <a:latin typeface="Arial" panose="020B0604020202020204" pitchFamily="34" charset="0"/>
                <a:cs typeface="Arial" panose="020B0604020202020204" pitchFamily="34" charset="0"/>
              </a:rPr>
              <a:t>The Supplemental Nutrition Assistance Program (SNAP), also known as the food stamp program, provides low-income Georgians help with their monthly food costs.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Based on guidance from the USDA Food and Nutrition Services, the SNAP program delivers a host of programs and services to families in need.</a:t>
            </a:r>
          </a:p>
        </p:txBody>
      </p:sp>
    </p:spTree>
    <p:extLst>
      <p:ext uri="{BB962C8B-B14F-4D97-AF65-F5344CB8AC3E}">
        <p14:creationId xmlns:p14="http://schemas.microsoft.com/office/powerpoint/2010/main" val="3826072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84276" y="6367549"/>
            <a:ext cx="2769524" cy="353926"/>
          </a:xfrm>
        </p:spPr>
        <p:txBody>
          <a:bodyPr vert="horz" lIns="91440" tIns="45720" rIns="91440" bIns="45720" rtlCol="0" anchor="ctr">
            <a:normAutofit/>
          </a:bodyPr>
          <a:lstStyle/>
          <a:p>
            <a:pPr>
              <a:spcAft>
                <a:spcPts val="600"/>
              </a:spcAft>
            </a:pPr>
            <a:fld id="{4AC2A879-9BE2-FA44-967D-211E21E797C2}" type="slidenum">
              <a:rPr lang="en-US">
                <a:solidFill>
                  <a:srgbClr val="FFFFFF"/>
                </a:solidFill>
              </a:rPr>
              <a:pPr>
                <a:spcAft>
                  <a:spcPts val="600"/>
                </a:spcAft>
              </a:pPr>
              <a:t>34</a:t>
            </a:fld>
            <a:endParaRPr lang="en-US">
              <a:solidFill>
                <a:srgbClr val="FFFFFF"/>
              </a:solidFill>
            </a:endParaRPr>
          </a:p>
        </p:txBody>
      </p:sp>
      <p:sp>
        <p:nvSpPr>
          <p:cNvPr id="7" name="Rectangle 1"/>
          <p:cNvSpPr>
            <a:spLocks noChangeArrowheads="1"/>
          </p:cNvSpPr>
          <p:nvPr/>
        </p:nvSpPr>
        <p:spPr bwMode="auto">
          <a:xfrm>
            <a:off x="2103012" y="2697732"/>
            <a:ext cx="11446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10" name="Diagram 9">
            <a:extLst>
              <a:ext uri="{FF2B5EF4-FFF2-40B4-BE49-F238E27FC236}">
                <a16:creationId xmlns:a16="http://schemas.microsoft.com/office/drawing/2014/main" id="{C928CD99-7502-4146-BF4D-EDBA170875CE}"/>
              </a:ext>
            </a:extLst>
          </p:cNvPr>
          <p:cNvGraphicFramePr/>
          <p:nvPr/>
        </p:nvGraphicFramePr>
        <p:xfrm>
          <a:off x="9134020" y="1050689"/>
          <a:ext cx="2325478" cy="4836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4F36567-F9B9-40BB-AD9D-0E1318169199}"/>
              </a:ext>
            </a:extLst>
          </p:cNvPr>
          <p:cNvSpPr txBox="1"/>
          <p:nvPr/>
        </p:nvSpPr>
        <p:spPr>
          <a:xfrm>
            <a:off x="4901285" y="625007"/>
            <a:ext cx="4257493" cy="430887"/>
          </a:xfrm>
          <a:prstGeom prst="rect">
            <a:avLst/>
          </a:prstGeom>
          <a:noFill/>
        </p:spPr>
        <p:txBody>
          <a:bodyPr wrap="square" rtlCol="0">
            <a:spAutoFit/>
          </a:bodyPr>
          <a:lstStyle/>
          <a:p>
            <a:r>
              <a:rPr lang="en-US" sz="2200" b="1" dirty="0"/>
              <a:t>STATE FISCAL YEAR (SFY)  2020</a:t>
            </a:r>
          </a:p>
        </p:txBody>
      </p:sp>
      <p:sp>
        <p:nvSpPr>
          <p:cNvPr id="6" name="TextBox 5">
            <a:extLst>
              <a:ext uri="{FF2B5EF4-FFF2-40B4-BE49-F238E27FC236}">
                <a16:creationId xmlns:a16="http://schemas.microsoft.com/office/drawing/2014/main" id="{D16031F8-3674-421A-AC40-5DC23143C8F3}"/>
              </a:ext>
            </a:extLst>
          </p:cNvPr>
          <p:cNvSpPr txBox="1"/>
          <p:nvPr/>
        </p:nvSpPr>
        <p:spPr>
          <a:xfrm>
            <a:off x="3386797" y="34290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F738F97-3F65-4660-9BA4-95D96DD06B18}"/>
              </a:ext>
            </a:extLst>
          </p:cNvPr>
          <p:cNvPicPr>
            <a:picLocks noChangeAspect="1"/>
          </p:cNvPicPr>
          <p:nvPr/>
        </p:nvPicPr>
        <p:blipFill>
          <a:blip r:embed="rId8"/>
          <a:stretch>
            <a:fillRect/>
          </a:stretch>
        </p:blipFill>
        <p:spPr>
          <a:xfrm>
            <a:off x="1550996" y="1229430"/>
            <a:ext cx="5294687" cy="4557082"/>
          </a:xfrm>
          <a:prstGeom prst="rect">
            <a:avLst/>
          </a:prstGeom>
        </p:spPr>
      </p:pic>
      <p:sp>
        <p:nvSpPr>
          <p:cNvPr id="9" name="TextBox 8">
            <a:extLst>
              <a:ext uri="{FF2B5EF4-FFF2-40B4-BE49-F238E27FC236}">
                <a16:creationId xmlns:a16="http://schemas.microsoft.com/office/drawing/2014/main" id="{E8CD3BB4-58C9-4EB1-BCCB-BD87F74E5E49}"/>
              </a:ext>
            </a:extLst>
          </p:cNvPr>
          <p:cNvSpPr txBox="1"/>
          <p:nvPr/>
        </p:nvSpPr>
        <p:spPr>
          <a:xfrm>
            <a:off x="1695449" y="1352542"/>
            <a:ext cx="6829425" cy="1107996"/>
          </a:xfrm>
          <a:prstGeom prst="rect">
            <a:avLst/>
          </a:prstGeom>
          <a:solidFill>
            <a:schemeClr val="bg1"/>
          </a:solidFill>
        </p:spPr>
        <p:txBody>
          <a:bodyPr wrap="square" rtlCol="0">
            <a:spAutoFit/>
          </a:bodyPr>
          <a:lstStyle/>
          <a:p>
            <a:r>
              <a:rPr lang="en-US" sz="3300" dirty="0"/>
              <a:t>Supplemental Nutrition Assistance Program (SNAP, formerly Food Stamps)</a:t>
            </a:r>
          </a:p>
        </p:txBody>
      </p:sp>
      <p:sp>
        <p:nvSpPr>
          <p:cNvPr id="16" name="TextBox 15">
            <a:extLst>
              <a:ext uri="{FF2B5EF4-FFF2-40B4-BE49-F238E27FC236}">
                <a16:creationId xmlns:a16="http://schemas.microsoft.com/office/drawing/2014/main" id="{5E20C90B-2657-49AD-9CB7-86B787CACCC9}"/>
              </a:ext>
            </a:extLst>
          </p:cNvPr>
          <p:cNvSpPr txBox="1"/>
          <p:nvPr/>
        </p:nvSpPr>
        <p:spPr>
          <a:xfrm>
            <a:off x="1661132" y="2828835"/>
            <a:ext cx="6350419" cy="1107996"/>
          </a:xfrm>
          <a:prstGeom prst="rect">
            <a:avLst/>
          </a:prstGeom>
          <a:solidFill>
            <a:schemeClr val="bg1"/>
          </a:solidFill>
        </p:spPr>
        <p:txBody>
          <a:bodyPr wrap="square">
            <a:spAutoFit/>
          </a:bodyPr>
          <a:lstStyle/>
          <a:p>
            <a:r>
              <a:rPr lang="en-US" sz="2200" b="0" i="0" dirty="0">
                <a:solidFill>
                  <a:srgbClr val="1B1B1B"/>
                </a:solidFill>
                <a:effectLst/>
                <a:latin typeface="Source Sans Pro" panose="020B0503030403020204" pitchFamily="34" charset="0"/>
              </a:rPr>
              <a:t>SNAP provides nutrition benefits to supplement the food budget of needy families so they can purchase healthy food and move towards self-sufficiency.</a:t>
            </a:r>
            <a:endParaRPr lang="en-US" sz="2200" dirty="0"/>
          </a:p>
        </p:txBody>
      </p:sp>
      <p:graphicFrame>
        <p:nvGraphicFramePr>
          <p:cNvPr id="14" name="Table 13">
            <a:extLst>
              <a:ext uri="{FF2B5EF4-FFF2-40B4-BE49-F238E27FC236}">
                <a16:creationId xmlns:a16="http://schemas.microsoft.com/office/drawing/2014/main" id="{1921D60C-C545-4A38-BC88-DFD1DAF17C29}"/>
              </a:ext>
            </a:extLst>
          </p:cNvPr>
          <p:cNvGraphicFramePr>
            <a:graphicFrameLocks noGrp="1"/>
          </p:cNvGraphicFramePr>
          <p:nvPr/>
        </p:nvGraphicFramePr>
        <p:xfrm>
          <a:off x="5029626" y="3916531"/>
          <a:ext cx="2425203" cy="769670"/>
        </p:xfrm>
        <a:graphic>
          <a:graphicData uri="http://schemas.openxmlformats.org/drawingml/2006/table">
            <a:tbl>
              <a:tblPr firstRow="1" firstCol="1" bandRow="1">
                <a:tableStyleId>{5C22544A-7EE6-4342-B048-85BDC9FD1C3A}</a:tableStyleId>
              </a:tblPr>
              <a:tblGrid>
                <a:gridCol w="2425203">
                  <a:extLst>
                    <a:ext uri="{9D8B030D-6E8A-4147-A177-3AD203B41FA5}">
                      <a16:colId xmlns:a16="http://schemas.microsoft.com/office/drawing/2014/main" val="3496348049"/>
                    </a:ext>
                  </a:extLst>
                </a:gridCol>
              </a:tblGrid>
              <a:tr h="769670">
                <a:tc>
                  <a:txBody>
                    <a:bodyPr/>
                    <a:lstStyle/>
                    <a:p>
                      <a:pPr marL="0" marR="0" algn="r">
                        <a:lnSpc>
                          <a:spcPct val="107000"/>
                        </a:lnSpc>
                        <a:spcBef>
                          <a:spcPts val="0"/>
                        </a:spcBef>
                        <a:spcAft>
                          <a:spcPts val="0"/>
                        </a:spcAft>
                      </a:pPr>
                      <a:r>
                        <a:rPr lang="en-US" sz="4400" dirty="0">
                          <a:solidFill>
                            <a:schemeClr val="tx1"/>
                          </a:solidFill>
                          <a:effectLst/>
                        </a:rPr>
                        <a:t>107,543</a:t>
                      </a:r>
                      <a:endParaRPr lang="en-US"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64709335"/>
                  </a:ext>
                </a:extLst>
              </a:tr>
            </a:tbl>
          </a:graphicData>
        </a:graphic>
      </p:graphicFrame>
      <p:graphicFrame>
        <p:nvGraphicFramePr>
          <p:cNvPr id="15" name="Table 14">
            <a:extLst>
              <a:ext uri="{FF2B5EF4-FFF2-40B4-BE49-F238E27FC236}">
                <a16:creationId xmlns:a16="http://schemas.microsoft.com/office/drawing/2014/main" id="{7BD54CC1-904F-4154-9108-60D46CEA9543}"/>
              </a:ext>
            </a:extLst>
          </p:cNvPr>
          <p:cNvGraphicFramePr>
            <a:graphicFrameLocks noGrp="1"/>
          </p:cNvGraphicFramePr>
          <p:nvPr/>
        </p:nvGraphicFramePr>
        <p:xfrm>
          <a:off x="5257710" y="4703955"/>
          <a:ext cx="2519040" cy="1156716"/>
        </p:xfrm>
        <a:graphic>
          <a:graphicData uri="http://schemas.openxmlformats.org/drawingml/2006/table">
            <a:tbl>
              <a:tblPr firstRow="1" firstCol="1" bandRow="1">
                <a:tableStyleId>{5C22544A-7EE6-4342-B048-85BDC9FD1C3A}</a:tableStyleId>
              </a:tblPr>
              <a:tblGrid>
                <a:gridCol w="2519040">
                  <a:extLst>
                    <a:ext uri="{9D8B030D-6E8A-4147-A177-3AD203B41FA5}">
                      <a16:colId xmlns:a16="http://schemas.microsoft.com/office/drawing/2014/main" val="3496348049"/>
                    </a:ext>
                  </a:extLst>
                </a:gridCol>
              </a:tblGrid>
              <a:tr h="769670">
                <a:tc>
                  <a:txBody>
                    <a:bodyPr/>
                    <a:lstStyle/>
                    <a:p>
                      <a:pPr marL="0" marR="0" algn="ctr">
                        <a:lnSpc>
                          <a:spcPct val="107000"/>
                        </a:lnSpc>
                        <a:spcBef>
                          <a:spcPts val="0"/>
                        </a:spcBef>
                        <a:spcAft>
                          <a:spcPts val="0"/>
                        </a:spcAft>
                      </a:pPr>
                      <a:r>
                        <a:rPr lang="en-US" sz="2400" b="0" dirty="0">
                          <a:solidFill>
                            <a:schemeClr val="tx1"/>
                          </a:solidFill>
                          <a:effectLst/>
                        </a:rPr>
                        <a:t>Monthly avg. number of Senior SNAP cases </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64709335"/>
                  </a:ext>
                </a:extLst>
              </a:tr>
            </a:tbl>
          </a:graphicData>
        </a:graphic>
      </p:graphicFrame>
      <p:sp>
        <p:nvSpPr>
          <p:cNvPr id="21" name="TextBox 20">
            <a:extLst>
              <a:ext uri="{FF2B5EF4-FFF2-40B4-BE49-F238E27FC236}">
                <a16:creationId xmlns:a16="http://schemas.microsoft.com/office/drawing/2014/main" id="{AAC15D8E-8E90-4F91-8627-B975B6FE2490}"/>
              </a:ext>
            </a:extLst>
          </p:cNvPr>
          <p:cNvSpPr txBox="1"/>
          <p:nvPr/>
        </p:nvSpPr>
        <p:spPr>
          <a:xfrm>
            <a:off x="3284806" y="3975699"/>
            <a:ext cx="2216220" cy="769441"/>
          </a:xfrm>
          <a:prstGeom prst="rect">
            <a:avLst/>
          </a:prstGeom>
          <a:solidFill>
            <a:schemeClr val="bg1"/>
          </a:solidFill>
        </p:spPr>
        <p:txBody>
          <a:bodyPr wrap="square">
            <a:spAutoFit/>
          </a:bodyPr>
          <a:lstStyle/>
          <a:p>
            <a:r>
              <a:rPr lang="en-US" sz="4400" b="1" dirty="0">
                <a:solidFill>
                  <a:srgbClr val="000000"/>
                </a:solidFill>
                <a:effectLst/>
                <a:latin typeface="Calibri (Body)"/>
                <a:ea typeface="Times New Roman" panose="02020603050405020304" pitchFamily="18" charset="0"/>
              </a:rPr>
              <a:t>118,054</a:t>
            </a:r>
            <a:endParaRPr lang="en-US" sz="4400" b="1" dirty="0">
              <a:latin typeface="Calibri (Body)"/>
            </a:endParaRPr>
          </a:p>
        </p:txBody>
      </p:sp>
      <p:graphicFrame>
        <p:nvGraphicFramePr>
          <p:cNvPr id="19" name="Table 18">
            <a:extLst>
              <a:ext uri="{FF2B5EF4-FFF2-40B4-BE49-F238E27FC236}">
                <a16:creationId xmlns:a16="http://schemas.microsoft.com/office/drawing/2014/main" id="{C551D76B-CA68-49A4-A125-731E951B2AB4}"/>
              </a:ext>
            </a:extLst>
          </p:cNvPr>
          <p:cNvGraphicFramePr>
            <a:graphicFrameLocks noGrp="1"/>
          </p:cNvGraphicFramePr>
          <p:nvPr/>
        </p:nvGraphicFramePr>
        <p:xfrm>
          <a:off x="3352462" y="4736181"/>
          <a:ext cx="2080908" cy="1075309"/>
        </p:xfrm>
        <a:graphic>
          <a:graphicData uri="http://schemas.openxmlformats.org/drawingml/2006/table">
            <a:tbl>
              <a:tblPr firstRow="1" firstCol="1" bandRow="1">
                <a:tableStyleId>{5C22544A-7EE6-4342-B048-85BDC9FD1C3A}</a:tableStyleId>
              </a:tblPr>
              <a:tblGrid>
                <a:gridCol w="2080908">
                  <a:extLst>
                    <a:ext uri="{9D8B030D-6E8A-4147-A177-3AD203B41FA5}">
                      <a16:colId xmlns:a16="http://schemas.microsoft.com/office/drawing/2014/main" val="3496348049"/>
                    </a:ext>
                  </a:extLst>
                </a:gridCol>
              </a:tblGrid>
              <a:tr h="1075309">
                <a:tc>
                  <a:txBody>
                    <a:bodyPr/>
                    <a:lstStyle/>
                    <a:p>
                      <a:pPr marL="0" marR="0" algn="ctr">
                        <a:lnSpc>
                          <a:spcPct val="107000"/>
                        </a:lnSpc>
                        <a:spcBef>
                          <a:spcPts val="0"/>
                        </a:spcBef>
                        <a:spcAft>
                          <a:spcPts val="0"/>
                        </a:spcAft>
                      </a:pPr>
                      <a:r>
                        <a:rPr lang="en-US" sz="2200" b="0" dirty="0">
                          <a:solidFill>
                            <a:schemeClr val="tx1"/>
                          </a:solidFill>
                          <a:effectLst/>
                        </a:rPr>
                        <a:t>Number of </a:t>
                      </a:r>
                      <a:br>
                        <a:rPr lang="en-US" sz="2200" b="0" dirty="0">
                          <a:solidFill>
                            <a:schemeClr val="tx1"/>
                          </a:solidFill>
                          <a:effectLst/>
                        </a:rPr>
                      </a:br>
                      <a:r>
                        <a:rPr lang="en-US" sz="2200" b="0" dirty="0">
                          <a:solidFill>
                            <a:schemeClr val="tx1"/>
                          </a:solidFill>
                          <a:effectLst/>
                        </a:rPr>
                        <a:t>SNAP Works Participants  </a:t>
                      </a:r>
                      <a:endParaRPr lang="en-US" sz="2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64709335"/>
                  </a:ext>
                </a:extLst>
              </a:tr>
            </a:tbl>
          </a:graphicData>
        </a:graphic>
      </p:graphicFrame>
      <p:sp>
        <p:nvSpPr>
          <p:cNvPr id="25" name="TextBox 24">
            <a:extLst>
              <a:ext uri="{FF2B5EF4-FFF2-40B4-BE49-F238E27FC236}">
                <a16:creationId xmlns:a16="http://schemas.microsoft.com/office/drawing/2014/main" id="{2C9CD814-7EAD-4532-B22F-A945642EFA4C}"/>
              </a:ext>
            </a:extLst>
          </p:cNvPr>
          <p:cNvSpPr txBox="1"/>
          <p:nvPr/>
        </p:nvSpPr>
        <p:spPr>
          <a:xfrm>
            <a:off x="1722428" y="3975699"/>
            <a:ext cx="1397933" cy="769441"/>
          </a:xfrm>
          <a:prstGeom prst="rect">
            <a:avLst/>
          </a:prstGeom>
          <a:solidFill>
            <a:schemeClr val="bg1"/>
          </a:solidFill>
        </p:spPr>
        <p:txBody>
          <a:bodyPr wrap="square">
            <a:spAutoFit/>
          </a:bodyPr>
          <a:lstStyle/>
          <a:p>
            <a:pPr lvl="0"/>
            <a:r>
              <a:rPr lang="en-US" sz="4400" b="1" dirty="0"/>
              <a:t>$300</a:t>
            </a:r>
          </a:p>
        </p:txBody>
      </p:sp>
      <p:sp>
        <p:nvSpPr>
          <p:cNvPr id="23" name="TextBox 22">
            <a:extLst>
              <a:ext uri="{FF2B5EF4-FFF2-40B4-BE49-F238E27FC236}">
                <a16:creationId xmlns:a16="http://schemas.microsoft.com/office/drawing/2014/main" id="{2C12682D-C9AE-442B-B413-E112574965C3}"/>
              </a:ext>
            </a:extLst>
          </p:cNvPr>
          <p:cNvSpPr txBox="1"/>
          <p:nvPr/>
        </p:nvSpPr>
        <p:spPr>
          <a:xfrm>
            <a:off x="1800223" y="5413482"/>
            <a:ext cx="1341120" cy="369332"/>
          </a:xfrm>
          <a:prstGeom prst="rect">
            <a:avLst/>
          </a:prstGeom>
          <a:solidFill>
            <a:schemeClr val="bg1"/>
          </a:solidFill>
        </p:spPr>
        <p:txBody>
          <a:bodyPr wrap="square" rtlCol="0">
            <a:spAutoFit/>
          </a:bodyPr>
          <a:lstStyle/>
          <a:p>
            <a:r>
              <a:rPr lang="en-US" dirty="0"/>
              <a:t>(SFY 2020)</a:t>
            </a:r>
          </a:p>
        </p:txBody>
      </p:sp>
    </p:spTree>
    <p:extLst>
      <p:ext uri="{BB962C8B-B14F-4D97-AF65-F5344CB8AC3E}">
        <p14:creationId xmlns:p14="http://schemas.microsoft.com/office/powerpoint/2010/main" val="1480629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4506CDCB-B410-4EED-B4DE-ED149A75A406}"/>
              </a:ext>
            </a:extLst>
          </p:cNvPr>
          <p:cNvSpPr>
            <a:spLocks noGrp="1"/>
          </p:cNvSpPr>
          <p:nvPr>
            <p:ph type="title"/>
          </p:nvPr>
        </p:nvSpPr>
        <p:spPr>
          <a:xfrm>
            <a:off x="51619" y="213966"/>
            <a:ext cx="12140381" cy="1554163"/>
          </a:xfrm>
        </p:spPr>
        <p:txBody>
          <a:bodyPr>
            <a:noAutofit/>
          </a:bodyPr>
          <a:lstStyle/>
          <a:p>
            <a:pPr algn="ctr"/>
            <a:r>
              <a:rPr lang="en-US" b="1" dirty="0">
                <a:latin typeface="Arial" panose="020B0604020202020204" pitchFamily="34" charset="0"/>
                <a:cs typeface="Arial" panose="020B0604020202020204" pitchFamily="34" charset="0"/>
              </a:rPr>
              <a:t>Economic Impact of SNAP in Georgia</a:t>
            </a:r>
          </a:p>
        </p:txBody>
      </p:sp>
      <p:sp>
        <p:nvSpPr>
          <p:cNvPr id="37" name="TextBox 36">
            <a:extLst>
              <a:ext uri="{FF2B5EF4-FFF2-40B4-BE49-F238E27FC236}">
                <a16:creationId xmlns:a16="http://schemas.microsoft.com/office/drawing/2014/main" id="{8305D883-9D85-4A14-87F8-368F566049EF}"/>
              </a:ext>
            </a:extLst>
          </p:cNvPr>
          <p:cNvSpPr txBox="1"/>
          <p:nvPr/>
        </p:nvSpPr>
        <p:spPr>
          <a:xfrm>
            <a:off x="5215559" y="1433096"/>
            <a:ext cx="6338089" cy="4524315"/>
          </a:xfrm>
          <a:prstGeom prst="rect">
            <a:avLst/>
          </a:prstGeom>
          <a:noFill/>
        </p:spPr>
        <p:txBody>
          <a:bodyPr wrap="square" rtlCol="0">
            <a:spAutoFit/>
          </a:bodyPr>
          <a:lstStyle/>
          <a:p>
            <a:r>
              <a:rPr lang="en-US" sz="2400" dirty="0">
                <a:solidFill>
                  <a:prstClr val="black"/>
                </a:solidFill>
              </a:rPr>
              <a:t>Moody’s Analytics estimates that </a:t>
            </a:r>
            <a:r>
              <a:rPr lang="en-US" sz="2400" b="1" dirty="0">
                <a:solidFill>
                  <a:prstClr val="black"/>
                </a:solidFill>
              </a:rPr>
              <a:t>$1</a:t>
            </a:r>
            <a:r>
              <a:rPr lang="en-US" sz="2400" dirty="0">
                <a:solidFill>
                  <a:prstClr val="black"/>
                </a:solidFill>
              </a:rPr>
              <a:t> in SNAP benefits generates </a:t>
            </a:r>
            <a:r>
              <a:rPr lang="en-US" sz="2400" b="1" dirty="0">
                <a:solidFill>
                  <a:prstClr val="black"/>
                </a:solidFill>
              </a:rPr>
              <a:t>$1.70 </a:t>
            </a:r>
            <a:r>
              <a:rPr lang="en-US" sz="2400" dirty="0">
                <a:solidFill>
                  <a:prstClr val="black"/>
                </a:solidFill>
              </a:rPr>
              <a:t>in economic activity.</a:t>
            </a:r>
            <a:br>
              <a:rPr lang="en-US" sz="2400" dirty="0">
                <a:solidFill>
                  <a:prstClr val="black"/>
                </a:solidFill>
              </a:rPr>
            </a:br>
            <a:endParaRPr lang="en-US" sz="2400" dirty="0">
              <a:solidFill>
                <a:prstClr val="black"/>
              </a:solidFill>
            </a:endParaRPr>
          </a:p>
          <a:p>
            <a:endParaRPr lang="en-US" sz="2400" dirty="0">
              <a:solidFill>
                <a:prstClr val="black"/>
              </a:solidFill>
            </a:endParaRPr>
          </a:p>
          <a:p>
            <a:endParaRPr lang="en-US" sz="2400" dirty="0">
              <a:solidFill>
                <a:prstClr val="black"/>
              </a:solidFill>
            </a:endParaRPr>
          </a:p>
          <a:p>
            <a:endParaRPr lang="en-US" sz="2400" dirty="0">
              <a:solidFill>
                <a:prstClr val="black"/>
              </a:solidFill>
            </a:endParaRPr>
          </a:p>
          <a:p>
            <a:endParaRPr lang="en-US" sz="2400" dirty="0">
              <a:solidFill>
                <a:prstClr val="black"/>
              </a:solidFill>
            </a:endParaRPr>
          </a:p>
          <a:p>
            <a:r>
              <a:rPr lang="en-US" sz="2400" dirty="0">
                <a:solidFill>
                  <a:prstClr val="black"/>
                </a:solidFill>
              </a:rPr>
              <a:t>SNAP households receive benefits on electronic benefit transfer (EBT) cards, which can be used only to purchase food at one of the </a:t>
            </a:r>
            <a:r>
              <a:rPr lang="en-US" sz="2400" b="1" dirty="0">
                <a:solidFill>
                  <a:prstClr val="black"/>
                </a:solidFill>
              </a:rPr>
              <a:t>263,100</a:t>
            </a:r>
            <a:r>
              <a:rPr lang="en-US" sz="2400" dirty="0">
                <a:solidFill>
                  <a:prstClr val="black"/>
                </a:solidFill>
              </a:rPr>
              <a:t> authorized retail locations around the country – including some </a:t>
            </a:r>
            <a:r>
              <a:rPr lang="en-US" sz="2400" b="1" dirty="0">
                <a:solidFill>
                  <a:prstClr val="black"/>
                </a:solidFill>
              </a:rPr>
              <a:t>10,300</a:t>
            </a:r>
            <a:r>
              <a:rPr lang="en-US" sz="2400" dirty="0">
                <a:solidFill>
                  <a:prstClr val="black"/>
                </a:solidFill>
              </a:rPr>
              <a:t> in Georgia.</a:t>
            </a:r>
          </a:p>
        </p:txBody>
      </p:sp>
      <p:sp>
        <p:nvSpPr>
          <p:cNvPr id="38" name="TextBox 37">
            <a:extLst>
              <a:ext uri="{FF2B5EF4-FFF2-40B4-BE49-F238E27FC236}">
                <a16:creationId xmlns:a16="http://schemas.microsoft.com/office/drawing/2014/main" id="{01821511-30B4-4007-8B24-BAB1BF5E8E36}"/>
              </a:ext>
            </a:extLst>
          </p:cNvPr>
          <p:cNvSpPr txBox="1"/>
          <p:nvPr/>
        </p:nvSpPr>
        <p:spPr>
          <a:xfrm>
            <a:off x="2019300" y="4586701"/>
            <a:ext cx="1371600" cy="461665"/>
          </a:xfrm>
          <a:prstGeom prst="rect">
            <a:avLst/>
          </a:prstGeom>
          <a:noFill/>
        </p:spPr>
        <p:txBody>
          <a:bodyPr wrap="square" rtlCol="0">
            <a:spAutoFit/>
          </a:bodyPr>
          <a:lstStyle/>
          <a:p>
            <a:pPr algn="r"/>
            <a:r>
              <a:rPr lang="en-US" sz="1200" dirty="0">
                <a:solidFill>
                  <a:srgbClr val="FFFFFF"/>
                </a:solidFill>
                <a:latin typeface="Arial"/>
                <a:cs typeface="Arial"/>
              </a:rPr>
              <a:t>Economic</a:t>
            </a:r>
            <a:br>
              <a:rPr lang="en-US" sz="1200" dirty="0">
                <a:solidFill>
                  <a:srgbClr val="FFFFFF"/>
                </a:solidFill>
                <a:latin typeface="Arial"/>
                <a:cs typeface="Arial"/>
              </a:rPr>
            </a:br>
            <a:r>
              <a:rPr lang="en-US" sz="1200" dirty="0">
                <a:solidFill>
                  <a:srgbClr val="FFFFFF"/>
                </a:solidFill>
                <a:latin typeface="Arial"/>
                <a:cs typeface="Arial"/>
              </a:rPr>
              <a:t>growth</a:t>
            </a:r>
          </a:p>
        </p:txBody>
      </p:sp>
      <p:sp>
        <p:nvSpPr>
          <p:cNvPr id="39" name="TextBox 38">
            <a:extLst>
              <a:ext uri="{FF2B5EF4-FFF2-40B4-BE49-F238E27FC236}">
                <a16:creationId xmlns:a16="http://schemas.microsoft.com/office/drawing/2014/main" id="{6937C42F-7FE1-4AD7-B548-8C947E67D8FE}"/>
              </a:ext>
            </a:extLst>
          </p:cNvPr>
          <p:cNvSpPr txBox="1"/>
          <p:nvPr/>
        </p:nvSpPr>
        <p:spPr>
          <a:xfrm>
            <a:off x="3340100" y="1530738"/>
            <a:ext cx="1371600" cy="276999"/>
          </a:xfrm>
          <a:prstGeom prst="rect">
            <a:avLst/>
          </a:prstGeom>
          <a:noFill/>
        </p:spPr>
        <p:txBody>
          <a:bodyPr wrap="square" rtlCol="0">
            <a:spAutoFit/>
          </a:bodyPr>
          <a:lstStyle/>
          <a:p>
            <a:r>
              <a:rPr lang="en-US" sz="1200" dirty="0">
                <a:solidFill>
                  <a:prstClr val="white"/>
                </a:solidFill>
                <a:latin typeface="Arial"/>
                <a:cs typeface="Arial"/>
              </a:rPr>
              <a:t>SNAP dollar</a:t>
            </a:r>
          </a:p>
        </p:txBody>
      </p:sp>
      <p:sp>
        <p:nvSpPr>
          <p:cNvPr id="40" name="TextBox 39">
            <a:extLst>
              <a:ext uri="{FF2B5EF4-FFF2-40B4-BE49-F238E27FC236}">
                <a16:creationId xmlns:a16="http://schemas.microsoft.com/office/drawing/2014/main" id="{3290A044-DFEB-4818-9E1E-027CACBD86A2}"/>
              </a:ext>
            </a:extLst>
          </p:cNvPr>
          <p:cNvSpPr txBox="1"/>
          <p:nvPr/>
        </p:nvSpPr>
        <p:spPr>
          <a:xfrm>
            <a:off x="4398435" y="3022601"/>
            <a:ext cx="1371600" cy="276999"/>
          </a:xfrm>
          <a:prstGeom prst="rect">
            <a:avLst/>
          </a:prstGeom>
          <a:noFill/>
        </p:spPr>
        <p:txBody>
          <a:bodyPr wrap="square" rtlCol="0">
            <a:spAutoFit/>
          </a:bodyPr>
          <a:lstStyle/>
          <a:p>
            <a:r>
              <a:rPr lang="en-US" sz="1200" dirty="0">
                <a:solidFill>
                  <a:srgbClr val="FFFFFF"/>
                </a:solidFill>
                <a:latin typeface="Arial"/>
                <a:cs typeface="Arial"/>
              </a:rPr>
              <a:t>Farmer</a:t>
            </a:r>
          </a:p>
        </p:txBody>
      </p:sp>
      <p:sp>
        <p:nvSpPr>
          <p:cNvPr id="41" name="Slide Number Placeholder 2">
            <a:extLst>
              <a:ext uri="{FF2B5EF4-FFF2-40B4-BE49-F238E27FC236}">
                <a16:creationId xmlns:a16="http://schemas.microsoft.com/office/drawing/2014/main" id="{6A5A53F8-809C-401E-998D-9E9F44808BC3}"/>
              </a:ext>
            </a:extLst>
          </p:cNvPr>
          <p:cNvSpPr>
            <a:spLocks noGrp="1"/>
          </p:cNvSpPr>
          <p:nvPr>
            <p:ph type="sldNum" sz="quarter" idx="12"/>
          </p:nvPr>
        </p:nvSpPr>
        <p:spPr>
          <a:xfrm>
            <a:off x="8610600" y="6356350"/>
            <a:ext cx="2743200" cy="365125"/>
          </a:xfrm>
        </p:spPr>
        <p:txBody>
          <a:bodyPr/>
          <a:lstStyle/>
          <a:p>
            <a:fld id="{4AC2A879-9BE2-FA44-967D-211E21E797C2}" type="slidenum">
              <a:rPr lang="en-US" smtClean="0">
                <a:solidFill>
                  <a:prstClr val="black">
                    <a:tint val="75000"/>
                  </a:prstClr>
                </a:solidFill>
              </a:rPr>
              <a:pPr/>
              <a:t>35</a:t>
            </a:fld>
            <a:endParaRPr lang="en-US">
              <a:solidFill>
                <a:prstClr val="black">
                  <a:tint val="75000"/>
                </a:prstClr>
              </a:solidFill>
            </a:endParaRPr>
          </a:p>
        </p:txBody>
      </p:sp>
      <p:pic>
        <p:nvPicPr>
          <p:cNvPr id="42" name="Picture 41" descr="A picture containing fruit&#10;&#10;Description automatically generated">
            <a:extLst>
              <a:ext uri="{FF2B5EF4-FFF2-40B4-BE49-F238E27FC236}">
                <a16:creationId xmlns:a16="http://schemas.microsoft.com/office/drawing/2014/main" id="{A4F55923-74E4-4A76-81A1-63A8980DF35D}"/>
              </a:ext>
            </a:extLst>
          </p:cNvPr>
          <p:cNvPicPr>
            <a:picLocks noChangeAspect="1"/>
          </p:cNvPicPr>
          <p:nvPr/>
        </p:nvPicPr>
        <p:blipFill>
          <a:blip r:embed="rId2"/>
          <a:stretch>
            <a:fillRect/>
          </a:stretch>
        </p:blipFill>
        <p:spPr>
          <a:xfrm>
            <a:off x="6988692" y="2443221"/>
            <a:ext cx="2449834" cy="1404363"/>
          </a:xfrm>
          <a:prstGeom prst="rect">
            <a:avLst/>
          </a:prstGeom>
        </p:spPr>
      </p:pic>
      <p:pic>
        <p:nvPicPr>
          <p:cNvPr id="43" name="Picture 42" descr="state vs federal money-01.png">
            <a:extLst>
              <a:ext uri="{FF2B5EF4-FFF2-40B4-BE49-F238E27FC236}">
                <a16:creationId xmlns:a16="http://schemas.microsoft.com/office/drawing/2014/main" id="{4AFBEB88-9090-46A8-8BC1-675429CD36B7}"/>
              </a:ext>
            </a:extLst>
          </p:cNvPr>
          <p:cNvPicPr>
            <a:picLocks noChangeAspect="1"/>
          </p:cNvPicPr>
          <p:nvPr/>
        </p:nvPicPr>
        <p:blipFill>
          <a:blip r:embed="rId3"/>
          <a:stretch>
            <a:fillRect/>
          </a:stretch>
        </p:blipFill>
        <p:spPr>
          <a:xfrm>
            <a:off x="-711541" y="423615"/>
            <a:ext cx="6231472" cy="6231472"/>
          </a:xfrm>
          <a:prstGeom prst="rect">
            <a:avLst/>
          </a:prstGeom>
        </p:spPr>
      </p:pic>
      <p:sp>
        <p:nvSpPr>
          <p:cNvPr id="44" name="TextBox 43">
            <a:extLst>
              <a:ext uri="{FF2B5EF4-FFF2-40B4-BE49-F238E27FC236}">
                <a16:creationId xmlns:a16="http://schemas.microsoft.com/office/drawing/2014/main" id="{3233D839-26DD-43D9-A3F1-BDB962DDA624}"/>
              </a:ext>
            </a:extLst>
          </p:cNvPr>
          <p:cNvSpPr txBox="1"/>
          <p:nvPr/>
        </p:nvSpPr>
        <p:spPr>
          <a:xfrm>
            <a:off x="1240372" y="1599593"/>
            <a:ext cx="1371600" cy="276999"/>
          </a:xfrm>
          <a:prstGeom prst="rect">
            <a:avLst/>
          </a:prstGeom>
          <a:noFill/>
        </p:spPr>
        <p:txBody>
          <a:bodyPr wrap="square" rtlCol="0">
            <a:spAutoFit/>
          </a:bodyPr>
          <a:lstStyle/>
          <a:p>
            <a:r>
              <a:rPr lang="en-US" sz="1200" dirty="0">
                <a:solidFill>
                  <a:prstClr val="white"/>
                </a:solidFill>
                <a:latin typeface="Arial"/>
                <a:cs typeface="Arial"/>
              </a:rPr>
              <a:t>SNAP dollar</a:t>
            </a:r>
          </a:p>
        </p:txBody>
      </p:sp>
      <p:sp>
        <p:nvSpPr>
          <p:cNvPr id="45" name="TextBox 44">
            <a:extLst>
              <a:ext uri="{FF2B5EF4-FFF2-40B4-BE49-F238E27FC236}">
                <a16:creationId xmlns:a16="http://schemas.microsoft.com/office/drawing/2014/main" id="{DA41D612-9E66-4B0B-8986-C248666E37F9}"/>
              </a:ext>
            </a:extLst>
          </p:cNvPr>
          <p:cNvSpPr txBox="1"/>
          <p:nvPr/>
        </p:nvSpPr>
        <p:spPr>
          <a:xfrm>
            <a:off x="2522976" y="3067010"/>
            <a:ext cx="1371600" cy="276999"/>
          </a:xfrm>
          <a:prstGeom prst="rect">
            <a:avLst/>
          </a:prstGeom>
          <a:noFill/>
        </p:spPr>
        <p:txBody>
          <a:bodyPr wrap="square" rtlCol="0">
            <a:spAutoFit/>
          </a:bodyPr>
          <a:lstStyle/>
          <a:p>
            <a:r>
              <a:rPr lang="en-US" sz="1200" dirty="0">
                <a:solidFill>
                  <a:srgbClr val="FFFFFF"/>
                </a:solidFill>
                <a:latin typeface="Arial"/>
                <a:cs typeface="Arial"/>
              </a:rPr>
              <a:t>Farmer</a:t>
            </a:r>
          </a:p>
        </p:txBody>
      </p:sp>
      <p:sp>
        <p:nvSpPr>
          <p:cNvPr id="46" name="TextBox 45">
            <a:extLst>
              <a:ext uri="{FF2B5EF4-FFF2-40B4-BE49-F238E27FC236}">
                <a16:creationId xmlns:a16="http://schemas.microsoft.com/office/drawing/2014/main" id="{A6229341-B42C-4D94-90B2-3E0C9A5DF4CB}"/>
              </a:ext>
            </a:extLst>
          </p:cNvPr>
          <p:cNvSpPr txBox="1"/>
          <p:nvPr/>
        </p:nvSpPr>
        <p:spPr>
          <a:xfrm>
            <a:off x="2019300" y="4044532"/>
            <a:ext cx="888997" cy="461665"/>
          </a:xfrm>
          <a:prstGeom prst="rect">
            <a:avLst/>
          </a:prstGeom>
          <a:noFill/>
        </p:spPr>
        <p:txBody>
          <a:bodyPr wrap="square" rtlCol="0">
            <a:spAutoFit/>
          </a:bodyPr>
          <a:lstStyle/>
          <a:p>
            <a:pPr algn="ctr"/>
            <a:r>
              <a:rPr lang="en-US" sz="1200" dirty="0">
                <a:solidFill>
                  <a:schemeClr val="bg1"/>
                </a:solidFill>
                <a:latin typeface="Arial"/>
                <a:cs typeface="Arial"/>
              </a:rPr>
              <a:t>Workers </a:t>
            </a:r>
            <a:br>
              <a:rPr lang="en-US" sz="1200" dirty="0">
                <a:solidFill>
                  <a:schemeClr val="bg1"/>
                </a:solidFill>
                <a:latin typeface="Arial"/>
                <a:cs typeface="Arial"/>
              </a:rPr>
            </a:br>
            <a:r>
              <a:rPr lang="en-US" sz="1200" dirty="0">
                <a:solidFill>
                  <a:schemeClr val="bg1"/>
                </a:solidFill>
                <a:latin typeface="Arial"/>
                <a:cs typeface="Arial"/>
              </a:rPr>
              <a:t>&amp; Goods</a:t>
            </a:r>
          </a:p>
        </p:txBody>
      </p:sp>
      <p:sp>
        <p:nvSpPr>
          <p:cNvPr id="47" name="TextBox 46">
            <a:extLst>
              <a:ext uri="{FF2B5EF4-FFF2-40B4-BE49-F238E27FC236}">
                <a16:creationId xmlns:a16="http://schemas.microsoft.com/office/drawing/2014/main" id="{6BC9980C-BC64-4FCF-BF0B-246A6B55D3CB}"/>
              </a:ext>
            </a:extLst>
          </p:cNvPr>
          <p:cNvSpPr txBox="1"/>
          <p:nvPr/>
        </p:nvSpPr>
        <p:spPr>
          <a:xfrm>
            <a:off x="3564634" y="4583288"/>
            <a:ext cx="1371600" cy="276999"/>
          </a:xfrm>
          <a:prstGeom prst="rect">
            <a:avLst/>
          </a:prstGeom>
          <a:noFill/>
        </p:spPr>
        <p:txBody>
          <a:bodyPr wrap="square" rtlCol="0">
            <a:spAutoFit/>
          </a:bodyPr>
          <a:lstStyle/>
          <a:p>
            <a:r>
              <a:rPr lang="en-US" sz="1200" dirty="0">
                <a:solidFill>
                  <a:schemeClr val="bg1"/>
                </a:solidFill>
                <a:latin typeface="Arial"/>
                <a:cs typeface="Arial"/>
              </a:rPr>
              <a:t>Grocer</a:t>
            </a:r>
          </a:p>
        </p:txBody>
      </p:sp>
    </p:spTree>
    <p:extLst>
      <p:ext uri="{BB962C8B-B14F-4D97-AF65-F5344CB8AC3E}">
        <p14:creationId xmlns:p14="http://schemas.microsoft.com/office/powerpoint/2010/main" val="2072488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276" y="803705"/>
            <a:ext cx="4208656" cy="3034857"/>
          </a:xfrm>
        </p:spPr>
        <p:txBody>
          <a:bodyPr vert="horz" lIns="91440" tIns="45720" rIns="91440" bIns="45720" rtlCol="0" anchor="b">
            <a:normAutofit/>
          </a:bodyPr>
          <a:lstStyle/>
          <a:p>
            <a:pPr algn="ctr"/>
            <a:r>
              <a:rPr lang="en-US" sz="5000" b="1" kern="1200" dirty="0">
                <a:solidFill>
                  <a:srgbClr val="FFFFFF"/>
                </a:solidFill>
                <a:latin typeface="+mj-lt"/>
                <a:ea typeface="+mj-ea"/>
                <a:cs typeface="+mj-cs"/>
              </a:rPr>
              <a:t>SNAPWorks Time Limit Counties</a:t>
            </a:r>
            <a:br>
              <a:rPr lang="en-US" sz="5000" b="1" kern="1200" dirty="0">
                <a:solidFill>
                  <a:srgbClr val="FFFFFF"/>
                </a:solidFill>
                <a:latin typeface="+mj-lt"/>
                <a:ea typeface="+mj-ea"/>
                <a:cs typeface="+mj-cs"/>
              </a:rPr>
            </a:br>
            <a:endParaRPr lang="en-US" sz="5000" b="1" kern="1200" dirty="0">
              <a:solidFill>
                <a:srgbClr val="FFFFFF"/>
              </a:solidFill>
              <a:latin typeface="+mj-lt"/>
              <a:ea typeface="+mj-ea"/>
              <a:cs typeface="+mj-cs"/>
            </a:endParaRPr>
          </a:p>
        </p:txBody>
      </p:sp>
      <p:pic>
        <p:nvPicPr>
          <p:cNvPr id="6" name="Picture 5" descr="A close up of a map&#10;&#10;Description automatically generated">
            <a:extLst>
              <a:ext uri="{FF2B5EF4-FFF2-40B4-BE49-F238E27FC236}">
                <a16:creationId xmlns:a16="http://schemas.microsoft.com/office/drawing/2014/main" id="{9EC39CB5-6E46-4FC8-ADF3-00B8EB949764}"/>
              </a:ext>
            </a:extLst>
          </p:cNvPr>
          <p:cNvPicPr>
            <a:picLocks noChangeAspect="1"/>
          </p:cNvPicPr>
          <p:nvPr/>
        </p:nvPicPr>
        <p:blipFill>
          <a:blip r:embed="rId3"/>
          <a:stretch>
            <a:fillRect/>
          </a:stretch>
        </p:blipFill>
        <p:spPr>
          <a:xfrm>
            <a:off x="5706989" y="238791"/>
            <a:ext cx="6226806" cy="6486257"/>
          </a:xfrm>
          <a:prstGeom prst="rect">
            <a:avLst/>
          </a:prstGeom>
        </p:spPr>
      </p:pic>
      <p:sp>
        <p:nvSpPr>
          <p:cNvPr id="3" name="TextBox 2">
            <a:extLst>
              <a:ext uri="{FF2B5EF4-FFF2-40B4-BE49-F238E27FC236}">
                <a16:creationId xmlns:a16="http://schemas.microsoft.com/office/drawing/2014/main" id="{CC6FE182-F517-4FD3-B7EC-69D540595D2A}"/>
              </a:ext>
            </a:extLst>
          </p:cNvPr>
          <p:cNvSpPr txBox="1"/>
          <p:nvPr/>
        </p:nvSpPr>
        <p:spPr>
          <a:xfrm>
            <a:off x="5627077" y="935501"/>
            <a:ext cx="6499274" cy="923330"/>
          </a:xfrm>
          <a:prstGeom prst="rect">
            <a:avLst/>
          </a:prstGeom>
          <a:solidFill>
            <a:schemeClr val="bg1"/>
          </a:solidFill>
        </p:spPr>
        <p:txBody>
          <a:bodyPr wrap="square" rtlCol="0">
            <a:spAutoFit/>
          </a:bodyPr>
          <a:lstStyle/>
          <a:p>
            <a:r>
              <a:rPr lang="en-US" dirty="0"/>
              <a:t>Due to COVID -19, the State agency requested and was approved to waive the Able-Bodied Adults Without Dependents (ABAWDS) time limit throughout the State from July 1, 2020, to June 30, 2021. </a:t>
            </a:r>
          </a:p>
        </p:txBody>
      </p:sp>
      <p:sp>
        <p:nvSpPr>
          <p:cNvPr id="4" name="TextBox 3">
            <a:extLst>
              <a:ext uri="{FF2B5EF4-FFF2-40B4-BE49-F238E27FC236}">
                <a16:creationId xmlns:a16="http://schemas.microsoft.com/office/drawing/2014/main" id="{746C4468-2E79-4DB9-94FB-968F86E39819}"/>
              </a:ext>
            </a:extLst>
          </p:cNvPr>
          <p:cNvSpPr txBox="1"/>
          <p:nvPr/>
        </p:nvSpPr>
        <p:spPr>
          <a:xfrm>
            <a:off x="1057275" y="4552950"/>
            <a:ext cx="3857625" cy="1631216"/>
          </a:xfrm>
          <a:prstGeom prst="rect">
            <a:avLst/>
          </a:prstGeom>
          <a:noFill/>
        </p:spPr>
        <p:txBody>
          <a:bodyPr wrap="square" rtlCol="0">
            <a:spAutoFit/>
          </a:bodyPr>
          <a:lstStyle/>
          <a:p>
            <a:r>
              <a:rPr lang="en-US" sz="5000" dirty="0">
                <a:solidFill>
                  <a:schemeClr val="bg1"/>
                </a:solidFill>
              </a:rPr>
              <a:t>WAIVED DUE TO COVID-19</a:t>
            </a:r>
          </a:p>
        </p:txBody>
      </p:sp>
    </p:spTree>
    <p:extLst>
      <p:ext uri="{BB962C8B-B14F-4D97-AF65-F5344CB8AC3E}">
        <p14:creationId xmlns:p14="http://schemas.microsoft.com/office/powerpoint/2010/main" val="1579599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4" descr="Pink desk with doctor items">
            <a:extLst>
              <a:ext uri="{FF2B5EF4-FFF2-40B4-BE49-F238E27FC236}">
                <a16:creationId xmlns:a16="http://schemas.microsoft.com/office/drawing/2014/main" id="{9D037408-89B8-4A17-889C-57F4329F8F11}"/>
              </a:ext>
            </a:extLst>
          </p:cNvPr>
          <p:cNvPicPr>
            <a:picLocks noChangeAspect="1"/>
          </p:cNvPicPr>
          <p:nvPr/>
        </p:nvPicPr>
        <p:blipFill rotWithShape="1">
          <a:blip r:embed="rId3"/>
          <a:srcRect l="38373" t="9091" r="1823"/>
          <a:stretch/>
        </p:blipFill>
        <p:spPr>
          <a:xfrm>
            <a:off x="6004577" y="579708"/>
            <a:ext cx="6187421" cy="6278292"/>
          </a:xfrm>
          <a:prstGeom prst="rect">
            <a:avLst/>
          </a:prstGeom>
        </p:spPr>
      </p:pic>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450574" y="692879"/>
            <a:ext cx="10515600" cy="1171909"/>
          </a:xfrm>
        </p:spPr>
        <p:txBody>
          <a:bodyPr>
            <a:normAutofit/>
          </a:bodyPr>
          <a:lstStyle/>
          <a:p>
            <a:r>
              <a:rPr lang="en-US" sz="3600" b="1" dirty="0">
                <a:latin typeface="Arial" panose="020B0604020202020204" pitchFamily="34" charset="0"/>
                <a:cs typeface="Arial" panose="020B0604020202020204" pitchFamily="34" charset="0"/>
              </a:rPr>
              <a:t>Medicaid</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450574" y="1630017"/>
            <a:ext cx="4669935" cy="4876800"/>
          </a:xfrm>
        </p:spPr>
        <p:txBody>
          <a:bodyPr>
            <a:normAutofit/>
          </a:bodyPr>
          <a:lstStyle/>
          <a:p>
            <a:r>
              <a:rPr lang="en-US" dirty="0">
                <a:latin typeface="Arial" panose="020B0604020202020204" pitchFamily="34" charset="0"/>
                <a:cs typeface="Arial" panose="020B0604020202020204" pitchFamily="34" charset="0"/>
              </a:rPr>
              <a:t>Medicaid provides health coverage to low-income families, pregnant women and adults who are determined to be aged, blind or disabled. DFCS is a contractor of the Department of Community Health, providing eligibility determinations to applicants of the program.</a:t>
            </a:r>
          </a:p>
        </p:txBody>
      </p:sp>
    </p:spTree>
    <p:extLst>
      <p:ext uri="{BB962C8B-B14F-4D97-AF65-F5344CB8AC3E}">
        <p14:creationId xmlns:p14="http://schemas.microsoft.com/office/powerpoint/2010/main" val="913274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B5BECD-11B3-4BB8-A8D6-2DE879E37C55}"/>
              </a:ext>
            </a:extLst>
          </p:cNvPr>
          <p:cNvPicPr>
            <a:picLocks noChangeAspect="1"/>
          </p:cNvPicPr>
          <p:nvPr/>
        </p:nvPicPr>
        <p:blipFill rotWithShape="1">
          <a:blip r:embed="rId2"/>
          <a:srcRect r="4962"/>
          <a:stretch/>
        </p:blipFill>
        <p:spPr>
          <a:xfrm>
            <a:off x="388918" y="2352323"/>
            <a:ext cx="6489467" cy="3338392"/>
          </a:xfrm>
          <a:prstGeom prst="rect">
            <a:avLst/>
          </a:prstGeom>
        </p:spPr>
      </p:pic>
      <p:graphicFrame>
        <p:nvGraphicFramePr>
          <p:cNvPr id="5" name="Diagram 4">
            <a:extLst>
              <a:ext uri="{FF2B5EF4-FFF2-40B4-BE49-F238E27FC236}">
                <a16:creationId xmlns:a16="http://schemas.microsoft.com/office/drawing/2014/main" id="{4CF57DF6-23EA-4C09-906D-66F04224AB0D}"/>
              </a:ext>
            </a:extLst>
          </p:cNvPr>
          <p:cNvGraphicFramePr/>
          <p:nvPr/>
        </p:nvGraphicFramePr>
        <p:xfrm>
          <a:off x="7285704" y="1519083"/>
          <a:ext cx="4572000" cy="5294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12B5F6AC-2446-4FA4-9968-1CF1DC301444}"/>
              </a:ext>
            </a:extLst>
          </p:cNvPr>
          <p:cNvSpPr>
            <a:spLocks noGrp="1"/>
          </p:cNvSpPr>
          <p:nvPr>
            <p:ph type="title"/>
          </p:nvPr>
        </p:nvSpPr>
        <p:spPr>
          <a:xfrm>
            <a:off x="861739" y="769505"/>
            <a:ext cx="10468521" cy="646331"/>
          </a:xfrm>
          <a:prstGeom prst="rect">
            <a:avLst/>
          </a:prstGeom>
        </p:spPr>
        <p:txBody>
          <a:bodyPr wrap="square">
            <a:spAutoFit/>
          </a:bodyPr>
          <a:lstStyle/>
          <a:p>
            <a:pPr algn="ctr"/>
            <a:r>
              <a:rPr lang="en-US" sz="4000" b="1" dirty="0">
                <a:solidFill>
                  <a:prstClr val="black"/>
                </a:solidFill>
                <a:latin typeface="Minion Pro"/>
              </a:rPr>
              <a:t>MEDICAID</a:t>
            </a:r>
            <a:endParaRPr lang="en-US" dirty="0">
              <a:solidFill>
                <a:prstClr val="black"/>
              </a:solidFill>
            </a:endParaRPr>
          </a:p>
        </p:txBody>
      </p:sp>
      <p:sp>
        <p:nvSpPr>
          <p:cNvPr id="7" name="TextBox 6">
            <a:extLst>
              <a:ext uri="{FF2B5EF4-FFF2-40B4-BE49-F238E27FC236}">
                <a16:creationId xmlns:a16="http://schemas.microsoft.com/office/drawing/2014/main" id="{5D59F61A-587E-487E-9821-49F216C555B0}"/>
              </a:ext>
            </a:extLst>
          </p:cNvPr>
          <p:cNvSpPr txBox="1"/>
          <p:nvPr/>
        </p:nvSpPr>
        <p:spPr>
          <a:xfrm>
            <a:off x="388918" y="3889717"/>
            <a:ext cx="2157334" cy="769441"/>
          </a:xfrm>
          <a:prstGeom prst="rect">
            <a:avLst/>
          </a:prstGeom>
          <a:solidFill>
            <a:schemeClr val="bg1"/>
          </a:solidFill>
        </p:spPr>
        <p:txBody>
          <a:bodyPr wrap="square">
            <a:spAutoFit/>
          </a:bodyPr>
          <a:lstStyle/>
          <a:p>
            <a:r>
              <a:rPr lang="en-US" sz="4400" b="1" dirty="0">
                <a:solidFill>
                  <a:srgbClr val="000000"/>
                </a:solidFill>
                <a:effectLst/>
                <a:latin typeface="Calibri (Body)"/>
                <a:ea typeface="Calibri" panose="020F0502020204030204" pitchFamily="34" charset="0"/>
              </a:rPr>
              <a:t>847,698 </a:t>
            </a:r>
            <a:endParaRPr lang="en-US" sz="4400" b="1" dirty="0">
              <a:latin typeface="Calibri (Body)"/>
            </a:endParaRPr>
          </a:p>
        </p:txBody>
      </p:sp>
      <p:sp>
        <p:nvSpPr>
          <p:cNvPr id="3" name="TextBox 2">
            <a:extLst>
              <a:ext uri="{FF2B5EF4-FFF2-40B4-BE49-F238E27FC236}">
                <a16:creationId xmlns:a16="http://schemas.microsoft.com/office/drawing/2014/main" id="{BE884A0D-B0AC-4438-B7E1-CA4EE4773122}"/>
              </a:ext>
            </a:extLst>
          </p:cNvPr>
          <p:cNvSpPr txBox="1"/>
          <p:nvPr/>
        </p:nvSpPr>
        <p:spPr>
          <a:xfrm>
            <a:off x="5600570" y="4274437"/>
            <a:ext cx="1341120" cy="369332"/>
          </a:xfrm>
          <a:prstGeom prst="rect">
            <a:avLst/>
          </a:prstGeom>
          <a:solidFill>
            <a:schemeClr val="bg1"/>
          </a:solidFill>
        </p:spPr>
        <p:txBody>
          <a:bodyPr wrap="square" rtlCol="0">
            <a:spAutoFit/>
          </a:bodyPr>
          <a:lstStyle/>
          <a:p>
            <a:r>
              <a:rPr lang="en-US" dirty="0"/>
              <a:t>(SFY 2020)</a:t>
            </a:r>
          </a:p>
        </p:txBody>
      </p:sp>
    </p:spTree>
    <p:extLst>
      <p:ext uri="{BB962C8B-B14F-4D97-AF65-F5344CB8AC3E}">
        <p14:creationId xmlns:p14="http://schemas.microsoft.com/office/powerpoint/2010/main" val="65941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F1669-436F-4676-B62E-5E39B513FC06}"/>
              </a:ext>
            </a:extLst>
          </p:cNvPr>
          <p:cNvPicPr>
            <a:picLocks noChangeAspect="1"/>
          </p:cNvPicPr>
          <p:nvPr/>
        </p:nvPicPr>
        <p:blipFill rotWithShape="1">
          <a:blip r:embed="rId3"/>
          <a:srcRect t="14797"/>
          <a:stretch/>
        </p:blipFill>
        <p:spPr>
          <a:xfrm>
            <a:off x="-1" y="1120863"/>
            <a:ext cx="12162183" cy="5835339"/>
          </a:xfrm>
          <a:prstGeom prst="rect">
            <a:avLst/>
          </a:prstGeom>
        </p:spPr>
      </p:pic>
      <p:sp>
        <p:nvSpPr>
          <p:cNvPr id="4" name="Title 1">
            <a:extLst>
              <a:ext uri="{FF2B5EF4-FFF2-40B4-BE49-F238E27FC236}">
                <a16:creationId xmlns:a16="http://schemas.microsoft.com/office/drawing/2014/main" id="{52E16991-5C08-44C7-B88D-1BB0992DF988}"/>
              </a:ext>
            </a:extLst>
          </p:cNvPr>
          <p:cNvSpPr txBox="1">
            <a:spLocks/>
          </p:cNvSpPr>
          <p:nvPr/>
        </p:nvSpPr>
        <p:spPr>
          <a:xfrm>
            <a:off x="-43070" y="336480"/>
            <a:ext cx="10515600" cy="11719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61718"/>
                </a:solidFill>
                <a:effectLst/>
                <a:uLnTx/>
                <a:uFillTx/>
                <a:latin typeface="Arial" panose="020B0604020202020204" pitchFamily="34" charset="0"/>
                <a:ea typeface="+mj-ea"/>
                <a:cs typeface="Arial" panose="020B0604020202020204" pitchFamily="34" charset="0"/>
              </a:rPr>
              <a:t>Temporary Assistance for Needy Families</a:t>
            </a:r>
          </a:p>
        </p:txBody>
      </p:sp>
      <p:sp>
        <p:nvSpPr>
          <p:cNvPr id="5" name="Content Placeholder 2">
            <a:extLst>
              <a:ext uri="{FF2B5EF4-FFF2-40B4-BE49-F238E27FC236}">
                <a16:creationId xmlns:a16="http://schemas.microsoft.com/office/drawing/2014/main" id="{7F2C0250-B46C-4714-BE80-0351BDE4FBFA}"/>
              </a:ext>
            </a:extLst>
          </p:cNvPr>
          <p:cNvSpPr txBox="1">
            <a:spLocks/>
          </p:cNvSpPr>
          <p:nvPr/>
        </p:nvSpPr>
        <p:spPr>
          <a:xfrm>
            <a:off x="8070574" y="1351723"/>
            <a:ext cx="4015409" cy="44659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61718"/>
                </a:solidFill>
                <a:effectLst/>
                <a:uLnTx/>
                <a:uFillTx/>
                <a:latin typeface="Arial" panose="020B0604020202020204" pitchFamily="34" charset="0"/>
                <a:ea typeface="+mn-ea"/>
                <a:cs typeface="Arial" panose="020B0604020202020204" pitchFamily="34" charset="0"/>
              </a:rPr>
              <a:t>The Temporary Assistance for Needy Families (TANF) program was created in 1996 as part of welfare reform legislation. The program provides time-limited cash assistance to Georgia’s neediest families. </a:t>
            </a:r>
          </a:p>
        </p:txBody>
      </p:sp>
    </p:spTree>
    <p:extLst>
      <p:ext uri="{BB962C8B-B14F-4D97-AF65-F5344CB8AC3E}">
        <p14:creationId xmlns:p14="http://schemas.microsoft.com/office/powerpoint/2010/main" val="4180887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172" y="2456953"/>
            <a:ext cx="118466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Approval of March 9, 2021 meeting minutes</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7716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E0ECE-7CA2-4AE9-8284-B2484F56539F}"/>
              </a:ext>
            </a:extLst>
          </p:cNvPr>
          <p:cNvSpPr>
            <a:spLocks noGrp="1"/>
          </p:cNvSpPr>
          <p:nvPr>
            <p:ph type="title"/>
          </p:nvPr>
        </p:nvSpPr>
        <p:spPr>
          <a:xfrm>
            <a:off x="838200" y="672197"/>
            <a:ext cx="10515600" cy="701731"/>
          </a:xfrm>
          <a:prstGeom prst="rect">
            <a:avLst/>
          </a:prstGeom>
        </p:spPr>
        <p:txBody>
          <a:bodyPr wrap="square">
            <a:spAutoFit/>
          </a:bodyPr>
          <a:lstStyle/>
          <a:p>
            <a:pPr algn="ctr"/>
            <a:r>
              <a:rPr lang="en-US" b="1" dirty="0">
                <a:solidFill>
                  <a:prstClr val="black"/>
                </a:solidFill>
                <a:latin typeface="Arial" panose="020B0604020202020204" pitchFamily="34" charset="0"/>
                <a:cs typeface="Arial" panose="020B0604020202020204" pitchFamily="34" charset="0"/>
              </a:rPr>
              <a:t>TANF</a:t>
            </a:r>
            <a:endParaRPr lang="en-US"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43B71B4-C80B-43AF-A726-1BF6F6073EC4}"/>
              </a:ext>
            </a:extLst>
          </p:cNvPr>
          <p:cNvPicPr>
            <a:picLocks noChangeAspect="1"/>
          </p:cNvPicPr>
          <p:nvPr/>
        </p:nvPicPr>
        <p:blipFill>
          <a:blip r:embed="rId2"/>
          <a:stretch>
            <a:fillRect/>
          </a:stretch>
        </p:blipFill>
        <p:spPr>
          <a:xfrm>
            <a:off x="838200" y="1888667"/>
            <a:ext cx="4276049" cy="3680351"/>
          </a:xfrm>
          <a:prstGeom prst="rect">
            <a:avLst/>
          </a:prstGeom>
        </p:spPr>
      </p:pic>
      <p:graphicFrame>
        <p:nvGraphicFramePr>
          <p:cNvPr id="7" name="Diagram 6">
            <a:extLst>
              <a:ext uri="{FF2B5EF4-FFF2-40B4-BE49-F238E27FC236}">
                <a16:creationId xmlns:a16="http://schemas.microsoft.com/office/drawing/2014/main" id="{7D3F15A1-D8CF-43EB-B37D-26CF7DF6BBE2}"/>
              </a:ext>
            </a:extLst>
          </p:cNvPr>
          <p:cNvGraphicFramePr/>
          <p:nvPr/>
        </p:nvGraphicFramePr>
        <p:xfrm>
          <a:off x="6887497" y="1666568"/>
          <a:ext cx="4572000" cy="5294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078B09D-1C2A-4DE4-8A84-9BD4F71593E0}"/>
              </a:ext>
            </a:extLst>
          </p:cNvPr>
          <p:cNvSpPr txBox="1"/>
          <p:nvPr/>
        </p:nvSpPr>
        <p:spPr>
          <a:xfrm>
            <a:off x="1064029" y="4128655"/>
            <a:ext cx="3995651" cy="600164"/>
          </a:xfrm>
          <a:prstGeom prst="rect">
            <a:avLst/>
          </a:prstGeom>
          <a:solidFill>
            <a:schemeClr val="bg1"/>
          </a:solidFill>
        </p:spPr>
        <p:txBody>
          <a:bodyPr wrap="square" rtlCol="0">
            <a:spAutoFit/>
          </a:bodyPr>
          <a:lstStyle/>
          <a:p>
            <a:pPr algn="ctr"/>
            <a:r>
              <a:rPr lang="en-US" sz="3300" b="1" dirty="0"/>
              <a:t>$256                    7,783</a:t>
            </a:r>
          </a:p>
        </p:txBody>
      </p:sp>
      <p:sp>
        <p:nvSpPr>
          <p:cNvPr id="3" name="TextBox 2">
            <a:extLst>
              <a:ext uri="{FF2B5EF4-FFF2-40B4-BE49-F238E27FC236}">
                <a16:creationId xmlns:a16="http://schemas.microsoft.com/office/drawing/2014/main" id="{3DE659C5-6BFD-4605-A924-D2DFD9E0086B}"/>
              </a:ext>
            </a:extLst>
          </p:cNvPr>
          <p:cNvSpPr txBox="1"/>
          <p:nvPr/>
        </p:nvSpPr>
        <p:spPr>
          <a:xfrm>
            <a:off x="2602523" y="4728819"/>
            <a:ext cx="1062111" cy="912326"/>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E283CD8C-BF45-475E-A78F-08119AF8CD28}"/>
              </a:ext>
            </a:extLst>
          </p:cNvPr>
          <p:cNvSpPr txBox="1"/>
          <p:nvPr/>
        </p:nvSpPr>
        <p:spPr>
          <a:xfrm>
            <a:off x="1045339" y="5279403"/>
            <a:ext cx="1341120" cy="369332"/>
          </a:xfrm>
          <a:prstGeom prst="rect">
            <a:avLst/>
          </a:prstGeom>
          <a:solidFill>
            <a:schemeClr val="bg1"/>
          </a:solidFill>
        </p:spPr>
        <p:txBody>
          <a:bodyPr wrap="square" rtlCol="0">
            <a:spAutoFit/>
          </a:bodyPr>
          <a:lstStyle/>
          <a:p>
            <a:r>
              <a:rPr lang="en-US" dirty="0"/>
              <a:t>(SFY 2020)</a:t>
            </a:r>
          </a:p>
        </p:txBody>
      </p:sp>
      <p:sp>
        <p:nvSpPr>
          <p:cNvPr id="10" name="TextBox 9">
            <a:extLst>
              <a:ext uri="{FF2B5EF4-FFF2-40B4-BE49-F238E27FC236}">
                <a16:creationId xmlns:a16="http://schemas.microsoft.com/office/drawing/2014/main" id="{367A351B-8096-47A0-93C6-0A1D5175BBF8}"/>
              </a:ext>
            </a:extLst>
          </p:cNvPr>
          <p:cNvSpPr txBox="1"/>
          <p:nvPr/>
        </p:nvSpPr>
        <p:spPr>
          <a:xfrm>
            <a:off x="2299561" y="4128655"/>
            <a:ext cx="1524586" cy="600164"/>
          </a:xfrm>
          <a:prstGeom prst="rect">
            <a:avLst/>
          </a:prstGeom>
          <a:noFill/>
        </p:spPr>
        <p:txBody>
          <a:bodyPr wrap="square">
            <a:spAutoFit/>
          </a:bodyPr>
          <a:lstStyle/>
          <a:p>
            <a:pPr algn="ctr"/>
            <a:r>
              <a:rPr lang="en-US" sz="3300" b="1" dirty="0">
                <a:solidFill>
                  <a:srgbClr val="000000"/>
                </a:solidFill>
                <a:effectLst/>
                <a:latin typeface="Calibri (Body)"/>
                <a:ea typeface="Times New Roman" panose="02020603050405020304" pitchFamily="18" charset="0"/>
              </a:rPr>
              <a:t>892</a:t>
            </a:r>
            <a:endParaRPr lang="en-US" sz="3300" b="1" dirty="0">
              <a:latin typeface="Calibri (Body)"/>
            </a:endParaRPr>
          </a:p>
        </p:txBody>
      </p:sp>
      <p:sp>
        <p:nvSpPr>
          <p:cNvPr id="12" name="TextBox 11">
            <a:extLst>
              <a:ext uri="{FF2B5EF4-FFF2-40B4-BE49-F238E27FC236}">
                <a16:creationId xmlns:a16="http://schemas.microsoft.com/office/drawing/2014/main" id="{BB4FF045-77D1-4873-A796-DAAD31E2499E}"/>
              </a:ext>
            </a:extLst>
          </p:cNvPr>
          <p:cNvSpPr txBox="1"/>
          <p:nvPr/>
        </p:nvSpPr>
        <p:spPr>
          <a:xfrm>
            <a:off x="2463018" y="4679238"/>
            <a:ext cx="1341119" cy="1138773"/>
          </a:xfrm>
          <a:prstGeom prst="rect">
            <a:avLst/>
          </a:prstGeom>
          <a:noFill/>
        </p:spPr>
        <p:txBody>
          <a:bodyPr wrap="square">
            <a:spAutoFit/>
          </a:bodyPr>
          <a:lstStyle/>
          <a:p>
            <a:pPr algn="ctr"/>
            <a:r>
              <a:rPr lang="en-US" sz="1700" dirty="0">
                <a:solidFill>
                  <a:srgbClr val="000000"/>
                </a:solidFill>
                <a:effectLst/>
                <a:latin typeface="Arial" panose="020B0604020202020204" pitchFamily="34" charset="0"/>
                <a:ea typeface="Times New Roman" panose="02020603050405020304" pitchFamily="18" charset="0"/>
              </a:rPr>
              <a:t>Average monthly </a:t>
            </a:r>
            <a:br>
              <a:rPr lang="en-US" sz="1700" dirty="0">
                <a:solidFill>
                  <a:srgbClr val="000000"/>
                </a:solidFill>
                <a:effectLst/>
                <a:latin typeface="Arial" panose="020B0604020202020204" pitchFamily="34" charset="0"/>
                <a:ea typeface="Times New Roman" panose="02020603050405020304" pitchFamily="18" charset="0"/>
              </a:rPr>
            </a:br>
            <a:r>
              <a:rPr lang="en-US" sz="1700" dirty="0">
                <a:solidFill>
                  <a:srgbClr val="000000"/>
                </a:solidFill>
                <a:effectLst/>
                <a:latin typeface="Arial" panose="020B0604020202020204" pitchFamily="34" charset="0"/>
                <a:ea typeface="Times New Roman" panose="02020603050405020304" pitchFamily="18" charset="0"/>
              </a:rPr>
              <a:t># of caregivers</a:t>
            </a:r>
            <a:endParaRPr lang="en-US" sz="1700" dirty="0"/>
          </a:p>
        </p:txBody>
      </p:sp>
    </p:spTree>
    <p:extLst>
      <p:ext uri="{BB962C8B-B14F-4D97-AF65-F5344CB8AC3E}">
        <p14:creationId xmlns:p14="http://schemas.microsoft.com/office/powerpoint/2010/main" val="1007590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D3F313-21C1-4F8B-BE5B-39F0F830E25D}"/>
              </a:ext>
            </a:extLst>
          </p:cNvPr>
          <p:cNvSpPr/>
          <p:nvPr/>
        </p:nvSpPr>
        <p:spPr>
          <a:xfrm>
            <a:off x="1892491" y="736979"/>
            <a:ext cx="8475259" cy="1446550"/>
          </a:xfrm>
          <a:prstGeom prst="rect">
            <a:avLst/>
          </a:prstGeom>
        </p:spPr>
        <p:txBody>
          <a:bodyPr wrap="square">
            <a:spAutoFit/>
          </a:bodyPr>
          <a:lstStyle/>
          <a:p>
            <a:pPr algn="ctr">
              <a:spcBef>
                <a:spcPct val="50000"/>
              </a:spcBef>
            </a:pPr>
            <a:r>
              <a:rPr lang="en-US" sz="4400" b="1" dirty="0">
                <a:latin typeface="Arial" panose="020B0604020202020204" pitchFamily="34" charset="0"/>
                <a:cs typeface="Arial" panose="020B0604020202020204" pitchFamily="34" charset="0"/>
              </a:rPr>
              <a:t>Low Income Home Energy Assistance Program (LIHEAP)</a:t>
            </a:r>
          </a:p>
        </p:txBody>
      </p:sp>
      <p:pic>
        <p:nvPicPr>
          <p:cNvPr id="5" name="Picture 4">
            <a:extLst>
              <a:ext uri="{FF2B5EF4-FFF2-40B4-BE49-F238E27FC236}">
                <a16:creationId xmlns:a16="http://schemas.microsoft.com/office/drawing/2014/main" id="{F30A851F-8231-49DC-B77F-D5AD27615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40" y="2101319"/>
            <a:ext cx="4318977" cy="4318977"/>
          </a:xfrm>
          <a:prstGeom prst="rect">
            <a:avLst/>
          </a:prstGeom>
        </p:spPr>
      </p:pic>
      <p:pic>
        <p:nvPicPr>
          <p:cNvPr id="7" name="Picture 6" descr="A picture containing object, light, table, white&#10;&#10;Description automatically generated">
            <a:extLst>
              <a:ext uri="{FF2B5EF4-FFF2-40B4-BE49-F238E27FC236}">
                <a16:creationId xmlns:a16="http://schemas.microsoft.com/office/drawing/2014/main" id="{59004CB6-AC94-4F1B-B5D5-EDA54E94FB2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578"/>
          <a:stretch/>
        </p:blipFill>
        <p:spPr>
          <a:xfrm>
            <a:off x="4162284" y="2799633"/>
            <a:ext cx="2441259" cy="2754563"/>
          </a:xfrm>
          <a:prstGeom prst="rect">
            <a:avLst/>
          </a:prstGeom>
          <a:ln>
            <a:noFill/>
          </a:ln>
          <a:effectLst>
            <a:softEdge rad="406400"/>
          </a:effectLst>
        </p:spPr>
      </p:pic>
      <p:pic>
        <p:nvPicPr>
          <p:cNvPr id="8" name="Picture 7" descr="A close up of a sign&#10;&#10;Description automatically generated">
            <a:extLst>
              <a:ext uri="{FF2B5EF4-FFF2-40B4-BE49-F238E27FC236}">
                <a16:creationId xmlns:a16="http://schemas.microsoft.com/office/drawing/2014/main" id="{97DC96FC-ADA1-4782-8D24-188FB7CCA49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708365" y="3090553"/>
            <a:ext cx="4522035" cy="2340507"/>
          </a:xfrm>
          <a:prstGeom prst="rect">
            <a:avLst/>
          </a:prstGeom>
        </p:spPr>
      </p:pic>
    </p:spTree>
    <p:extLst>
      <p:ext uri="{BB962C8B-B14F-4D97-AF65-F5344CB8AC3E}">
        <p14:creationId xmlns:p14="http://schemas.microsoft.com/office/powerpoint/2010/main" val="3149796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8C825E-248D-40FA-9EC7-86BF69F19FD9}"/>
              </a:ext>
            </a:extLst>
          </p:cNvPr>
          <p:cNvSpPr txBox="1">
            <a:spLocks/>
          </p:cNvSpPr>
          <p:nvPr/>
        </p:nvSpPr>
        <p:spPr>
          <a:xfrm>
            <a:off x="158356" y="6912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prstClr val="black"/>
                </a:solidFill>
                <a:latin typeface="Arial" panose="020B0604020202020204" pitchFamily="34" charset="0"/>
                <a:cs typeface="Arial" panose="020B0604020202020204" pitchFamily="34" charset="0"/>
              </a:rPr>
              <a:t>LIHEAP</a:t>
            </a:r>
            <a:br>
              <a:rPr lang="en-US" dirty="0">
                <a:solidFill>
                  <a:prstClr val="black"/>
                </a:solidFill>
              </a:rPr>
            </a:br>
            <a:endParaRPr lang="en-US" dirty="0"/>
          </a:p>
        </p:txBody>
      </p:sp>
      <p:graphicFrame>
        <p:nvGraphicFramePr>
          <p:cNvPr id="5" name="Diagram 4">
            <a:extLst>
              <a:ext uri="{FF2B5EF4-FFF2-40B4-BE49-F238E27FC236}">
                <a16:creationId xmlns:a16="http://schemas.microsoft.com/office/drawing/2014/main" id="{38B49983-4FA7-41AF-968C-7E7F4E21308C}"/>
              </a:ext>
            </a:extLst>
          </p:cNvPr>
          <p:cNvGraphicFramePr/>
          <p:nvPr/>
        </p:nvGraphicFramePr>
        <p:xfrm>
          <a:off x="560226" y="1416369"/>
          <a:ext cx="3603811" cy="3150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DC11CAEA-EF27-4F55-9A94-9A7F6C233DED}"/>
              </a:ext>
            </a:extLst>
          </p:cNvPr>
          <p:cNvGraphicFramePr/>
          <p:nvPr/>
        </p:nvGraphicFramePr>
        <p:xfrm>
          <a:off x="5644734" y="759928"/>
          <a:ext cx="5987040" cy="6971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F20B0995-C6F6-4C37-B7D9-3C469D5615C4}"/>
              </a:ext>
            </a:extLst>
          </p:cNvPr>
          <p:cNvSpPr txBox="1"/>
          <p:nvPr/>
        </p:nvSpPr>
        <p:spPr>
          <a:xfrm>
            <a:off x="388619" y="4438357"/>
            <a:ext cx="5048544" cy="2151936"/>
          </a:xfrm>
          <a:prstGeom prst="rect">
            <a:avLst/>
          </a:prstGeom>
          <a:noFill/>
        </p:spPr>
        <p:txBody>
          <a:bodyPr wrap="square">
            <a:spAutoFit/>
          </a:bodyPr>
          <a:lstStyle/>
          <a:p>
            <a:pPr marL="0" marR="0">
              <a:lnSpc>
                <a:spcPct val="107000"/>
              </a:lnSpc>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FY 2020 energy assistance program kept nearly 200,000 Georgians safe and healthy in extreme weather.</a:t>
            </a:r>
            <a:b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b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Georgia received $44,684,626.00 of federal funding for LIHEAP CARES.  LIHEAP CARES Program began on July 1, 2020 in Georgia.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0281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783A71-6AFE-4D45-89EB-DACFC28D6305}"/>
              </a:ext>
            </a:extLst>
          </p:cNvPr>
          <p:cNvSpPr/>
          <p:nvPr/>
        </p:nvSpPr>
        <p:spPr>
          <a:xfrm>
            <a:off x="926049" y="681037"/>
            <a:ext cx="10996096" cy="1446550"/>
          </a:xfrm>
          <a:prstGeom prst="rect">
            <a:avLst/>
          </a:prstGeom>
        </p:spPr>
        <p:txBody>
          <a:bodyPr wrap="square">
            <a:spAutoFit/>
          </a:bodyPr>
          <a:lstStyle/>
          <a:p>
            <a:pPr algn="ctr">
              <a:spcBef>
                <a:spcPct val="50000"/>
              </a:spcBef>
            </a:pPr>
            <a:r>
              <a:rPr lang="en-US" sz="4400" b="1" dirty="0">
                <a:latin typeface="Arial" panose="020B0604020202020204" pitchFamily="34" charset="0"/>
                <a:cs typeface="Arial" panose="020B0604020202020204" pitchFamily="34" charset="0"/>
              </a:rPr>
              <a:t>Community Services Block Grant (CSBG)</a:t>
            </a:r>
          </a:p>
        </p:txBody>
      </p:sp>
      <p:pic>
        <p:nvPicPr>
          <p:cNvPr id="5" name="Picture 2" descr="Image result for community services block grant">
            <a:extLst>
              <a:ext uri="{FF2B5EF4-FFF2-40B4-BE49-F238E27FC236}">
                <a16:creationId xmlns:a16="http://schemas.microsoft.com/office/drawing/2014/main" id="{3581FEFD-8B94-45F5-8F79-C25FE46F0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555" y="3163430"/>
            <a:ext cx="5246746" cy="17806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unity Action Agency of Western CT | CAAWC">
            <a:extLst>
              <a:ext uri="{FF2B5EF4-FFF2-40B4-BE49-F238E27FC236}">
                <a16:creationId xmlns:a16="http://schemas.microsoft.com/office/drawing/2014/main" id="{2D40DB75-F178-4BC1-B8F2-41BD0A136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00" r="16167"/>
          <a:stretch/>
        </p:blipFill>
        <p:spPr bwMode="auto">
          <a:xfrm>
            <a:off x="6233594" y="2127587"/>
            <a:ext cx="5540589" cy="4629405"/>
          </a:xfrm>
          <a:prstGeom prst="rect">
            <a:avLst/>
          </a:prstGeom>
          <a:ln>
            <a:noFill/>
          </a:ln>
          <a:effectLst>
            <a:softEdge rad="393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334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DFA9D5-7C8F-44F1-8613-2734903F1EE9}"/>
              </a:ext>
            </a:extLst>
          </p:cNvPr>
          <p:cNvSpPr/>
          <p:nvPr/>
        </p:nvSpPr>
        <p:spPr>
          <a:xfrm>
            <a:off x="219379" y="681037"/>
            <a:ext cx="9144000" cy="769441"/>
          </a:xfrm>
          <a:prstGeom prst="rect">
            <a:avLst/>
          </a:prstGeom>
        </p:spPr>
        <p:txBody>
          <a:bodyPr wrap="square">
            <a:spAutoFit/>
          </a:bodyPr>
          <a:lstStyle/>
          <a:p>
            <a:r>
              <a:rPr lang="en-US" sz="4400" b="1" dirty="0">
                <a:solidFill>
                  <a:prstClr val="black"/>
                </a:solidFill>
                <a:latin typeface="Arial" panose="020B0604020202020204" pitchFamily="34" charset="0"/>
                <a:cs typeface="Arial" panose="020B0604020202020204" pitchFamily="34" charset="0"/>
              </a:rPr>
              <a:t>CSBG</a:t>
            </a:r>
            <a:endParaRPr lang="en-US" sz="4400" dirty="0">
              <a:solidFill>
                <a:prstClr val="black"/>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2F6A2454-5ACE-4B9D-9F2E-471D4E207D42}"/>
              </a:ext>
            </a:extLst>
          </p:cNvPr>
          <p:cNvGraphicFramePr/>
          <p:nvPr/>
        </p:nvGraphicFramePr>
        <p:xfrm>
          <a:off x="5654139" y="739674"/>
          <a:ext cx="5987040" cy="6971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descr="Image result for community services block grant">
            <a:extLst>
              <a:ext uri="{FF2B5EF4-FFF2-40B4-BE49-F238E27FC236}">
                <a16:creationId xmlns:a16="http://schemas.microsoft.com/office/drawing/2014/main" id="{66DAA089-D1F7-4DCC-B600-ADDBAEC814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379" y="2267660"/>
            <a:ext cx="5034053" cy="315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52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Placeholder Timeline&#10;">
            <a:extLst>
              <a:ext uri="{FF2B5EF4-FFF2-40B4-BE49-F238E27FC236}">
                <a16:creationId xmlns:a16="http://schemas.microsoft.com/office/drawing/2014/main" id="{073C5A0D-DFE8-4C7D-834F-C6443FF17576}"/>
              </a:ext>
            </a:extLst>
          </p:cNvPr>
          <p:cNvGraphicFramePr/>
          <p:nvPr/>
        </p:nvGraphicFramePr>
        <p:xfrm>
          <a:off x="559522" y="1247775"/>
          <a:ext cx="10939605" cy="5381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Placeholder 21">
            <a:extLst>
              <a:ext uri="{FF2B5EF4-FFF2-40B4-BE49-F238E27FC236}">
                <a16:creationId xmlns:a16="http://schemas.microsoft.com/office/drawing/2014/main" id="{6A8C8ACD-8615-463E-8C81-712507368A73}"/>
              </a:ext>
            </a:extLst>
          </p:cNvPr>
          <p:cNvPicPr>
            <a:picLocks noChangeAspect="1"/>
          </p:cNvPicPr>
          <p:nvPr/>
        </p:nvPicPr>
        <p:blipFill>
          <a:blip r:embed="rId7"/>
          <a:srcRect/>
          <a:stretch/>
        </p:blipFill>
        <p:spPr>
          <a:xfrm>
            <a:off x="10596804" y="596588"/>
            <a:ext cx="1302374" cy="1302374"/>
          </a:xfrm>
          <a:prstGeom prst="rect">
            <a:avLst/>
          </a:prstGeom>
        </p:spPr>
      </p:pic>
      <p:sp>
        <p:nvSpPr>
          <p:cNvPr id="5" name="Title 1">
            <a:extLst>
              <a:ext uri="{FF2B5EF4-FFF2-40B4-BE49-F238E27FC236}">
                <a16:creationId xmlns:a16="http://schemas.microsoft.com/office/drawing/2014/main" id="{48D64CC8-0D8F-4670-BA71-194789258F8D}"/>
              </a:ext>
            </a:extLst>
          </p:cNvPr>
          <p:cNvSpPr txBox="1">
            <a:spLocks/>
          </p:cNvSpPr>
          <p:nvPr/>
        </p:nvSpPr>
        <p:spPr>
          <a:xfrm>
            <a:off x="159471" y="533113"/>
            <a:ext cx="3381555" cy="7146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COVID-19</a:t>
            </a:r>
            <a:endParaRPr lang="ru-RU" dirty="0">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5EB531A4-D020-4EC5-9500-B7582C3F4C67}"/>
              </a:ext>
            </a:extLst>
          </p:cNvPr>
          <p:cNvSpPr txBox="1">
            <a:spLocks/>
          </p:cNvSpPr>
          <p:nvPr/>
        </p:nvSpPr>
        <p:spPr>
          <a:xfrm>
            <a:off x="0" y="1099350"/>
            <a:ext cx="8617176" cy="481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3"/>
                </a:solidFill>
                <a:latin typeface="Arial" panose="020B0604020202020204" pitchFamily="34" charset="0"/>
                <a:cs typeface="Arial" panose="020B0604020202020204" pitchFamily="34" charset="0"/>
              </a:rPr>
              <a:t>Agency Pandemic Response</a:t>
            </a:r>
            <a:endParaRPr lang="ru-RU" b="1"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057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838200" y="681037"/>
            <a:ext cx="10515600" cy="1171909"/>
          </a:xfrm>
        </p:spPr>
        <p:txBody>
          <a:bodyPr>
            <a:normAutofit/>
          </a:bodyPr>
          <a:lstStyle/>
          <a:p>
            <a:r>
              <a:rPr lang="en-US" sz="3600" b="1" dirty="0">
                <a:latin typeface="Arial" panose="020B0604020202020204" pitchFamily="34" charset="0"/>
                <a:cs typeface="Arial" panose="020B0604020202020204" pitchFamily="34" charset="0"/>
              </a:rPr>
              <a:t>To apply for benefits</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838200" y="1825625"/>
            <a:ext cx="5124450" cy="4470400"/>
          </a:xfrm>
        </p:spPr>
        <p:txBody>
          <a:bodyPr>
            <a:normAutofit fontScale="85000" lnSpcReduction="20000"/>
          </a:bodyPr>
          <a:lstStyle/>
          <a:p>
            <a:r>
              <a:rPr lang="en-US" dirty="0"/>
              <a:t>Online Self-Service options:</a:t>
            </a:r>
            <a:endParaRPr lang="en-US" dirty="0">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42A8C4"/>
                </a:solidFill>
                <a:hlinkClick r:id="rId3">
                  <a:extLst>
                    <a:ext uri="{A12FA001-AC4F-418D-AE19-62706E023703}">
                      <ahyp:hlinkClr xmlns:ahyp="http://schemas.microsoft.com/office/drawing/2018/hyperlinkcolor" val="tx"/>
                    </a:ext>
                  </a:extLst>
                </a:hlinkClick>
              </a:rPr>
              <a:t>https://gateway.ga.gov/access/</a:t>
            </a:r>
            <a:endParaRPr lang="en-US" b="1" dirty="0"/>
          </a:p>
          <a:p>
            <a:pPr marL="0" indent="0" algn="ctr">
              <a:buNone/>
            </a:pPr>
            <a:endParaRPr lang="en-US" b="1" dirty="0"/>
          </a:p>
          <a:p>
            <a:pPr marL="0" indent="0" algn="ctr">
              <a:buNone/>
            </a:pPr>
            <a:endParaRPr lang="en-US" dirty="0"/>
          </a:p>
          <a:p>
            <a:pPr marL="0" indent="0" algn="ctr">
              <a:buNone/>
            </a:pPr>
            <a:endParaRPr lang="en-US" dirty="0"/>
          </a:p>
          <a:p>
            <a:pPr marL="0" indent="0" algn="ctr">
              <a:buNone/>
            </a:pPr>
            <a:endParaRPr lang="en-US" dirty="0"/>
          </a:p>
          <a:p>
            <a:endParaRPr lang="en-US" dirty="0"/>
          </a:p>
          <a:p>
            <a:r>
              <a:rPr lang="en-US" dirty="0"/>
              <a:t>For assistance with a paper application or other services, call the Customer Contact Center at: </a:t>
            </a:r>
          </a:p>
          <a:p>
            <a:pPr marL="0" indent="0">
              <a:buNone/>
            </a:pPr>
            <a:endParaRPr lang="en-US" dirty="0"/>
          </a:p>
          <a:p>
            <a:pPr marL="0" indent="0" algn="ctr">
              <a:buNone/>
            </a:pPr>
            <a:r>
              <a:rPr lang="en-US" b="1" dirty="0"/>
              <a:t>Toll-Free: (877) 423-4746</a:t>
            </a:r>
          </a:p>
          <a:p>
            <a:pPr marL="0" indent="0" algn="ctr">
              <a:buNone/>
            </a:pPr>
            <a:endParaRPr lang="en-US" dirty="0"/>
          </a:p>
          <a:p>
            <a:pPr marL="0" indent="0" algn="ctr">
              <a:buNone/>
            </a:pPr>
            <a:endParaRPr lang="en-US" dirty="0">
              <a:latin typeface="Arial" panose="020B0604020202020204" pitchFamily="34" charset="0"/>
              <a:cs typeface="Arial" panose="020B0604020202020204" pitchFamily="34" charset="0"/>
            </a:endParaRPr>
          </a:p>
        </p:txBody>
      </p:sp>
      <p:pic>
        <p:nvPicPr>
          <p:cNvPr id="5" name="Picture 4" descr="A close up of a logo&#10;&#10;Description automatically generated">
            <a:extLst>
              <a:ext uri="{FF2B5EF4-FFF2-40B4-BE49-F238E27FC236}">
                <a16:creationId xmlns:a16="http://schemas.microsoft.com/office/drawing/2014/main" id="{C8B4EEC6-EFBC-49EB-A5B9-0A81B167A124}"/>
              </a:ext>
            </a:extLst>
          </p:cNvPr>
          <p:cNvPicPr>
            <a:picLocks noChangeAspect="1"/>
          </p:cNvPicPr>
          <p:nvPr/>
        </p:nvPicPr>
        <p:blipFill>
          <a:blip r:embed="rId4"/>
          <a:stretch>
            <a:fillRect/>
          </a:stretch>
        </p:blipFill>
        <p:spPr>
          <a:xfrm>
            <a:off x="1362075" y="2641197"/>
            <a:ext cx="3399994" cy="1575606"/>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8C695EFA-9D21-4ECF-A03A-3DA2E0798344}"/>
              </a:ext>
            </a:extLst>
          </p:cNvPr>
          <p:cNvPicPr>
            <a:picLocks noChangeAspect="1"/>
          </p:cNvPicPr>
          <p:nvPr/>
        </p:nvPicPr>
        <p:blipFill>
          <a:blip r:embed="rId5"/>
          <a:stretch>
            <a:fillRect/>
          </a:stretch>
        </p:blipFill>
        <p:spPr>
          <a:xfrm>
            <a:off x="6675163" y="604112"/>
            <a:ext cx="5516837" cy="6253887"/>
          </a:xfrm>
          <a:prstGeom prst="rect">
            <a:avLst/>
          </a:prstGeom>
        </p:spPr>
      </p:pic>
    </p:spTree>
    <p:extLst>
      <p:ext uri="{BB962C8B-B14F-4D97-AF65-F5344CB8AC3E}">
        <p14:creationId xmlns:p14="http://schemas.microsoft.com/office/powerpoint/2010/main" val="2941579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7999"/>
          </a:xfrm>
          <a:prstGeom prst="rect">
            <a:avLst/>
          </a:prstGeom>
          <a:solidFill>
            <a:srgbClr val="191F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cxnSp>
        <p:nvCxnSpPr>
          <p:cNvPr id="3" name="Straight Connector 2"/>
          <p:cNvCxnSpPr/>
          <p:nvPr/>
        </p:nvCxnSpPr>
        <p:spPr>
          <a:xfrm>
            <a:off x="0" y="3429000"/>
            <a:ext cx="121920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5425128" y="2746280"/>
            <a:ext cx="1365443" cy="1365440"/>
          </a:xfrm>
          <a:prstGeom prst="ellipse">
            <a:avLst/>
          </a:prstGeom>
          <a:solidFill>
            <a:srgbClr val="191F2A"/>
          </a:solidFill>
          <a:ln w="76200" cmpd="sng">
            <a:solidFill>
              <a:srgbClr val="191F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 name="Oval 4"/>
          <p:cNvSpPr/>
          <p:nvPr/>
        </p:nvSpPr>
        <p:spPr>
          <a:xfrm>
            <a:off x="5403483" y="2717800"/>
            <a:ext cx="1408595" cy="1408592"/>
          </a:xfrm>
          <a:prstGeom prst="ellipse">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6" name="Rectangle 5"/>
          <p:cNvSpPr/>
          <p:nvPr/>
        </p:nvSpPr>
        <p:spPr>
          <a:xfrm>
            <a:off x="4249331" y="4504349"/>
            <a:ext cx="3689107" cy="748988"/>
          </a:xfrm>
          <a:prstGeom prst="rect">
            <a:avLst/>
          </a:prstGeom>
        </p:spPr>
        <p:txBody>
          <a:bodyPr wrap="square">
            <a:spAutoFit/>
          </a:bodyPr>
          <a:lstStyle/>
          <a:p>
            <a:pPr algn="ctr" defTabSz="914377"/>
            <a:r>
              <a:rPr lang="en-US" sz="4267" b="1" dirty="0">
                <a:solidFill>
                  <a:srgbClr val="27B0C1"/>
                </a:solidFill>
                <a:latin typeface="Arial" charset="0"/>
                <a:ea typeface="Arial" charset="0"/>
                <a:cs typeface="Arial" charset="0"/>
              </a:rPr>
              <a:t>Thank You</a:t>
            </a:r>
          </a:p>
        </p:txBody>
      </p:sp>
      <p:sp>
        <p:nvSpPr>
          <p:cNvPr id="8" name="Rectangle 7"/>
          <p:cNvSpPr/>
          <p:nvPr/>
        </p:nvSpPr>
        <p:spPr>
          <a:xfrm>
            <a:off x="8048757" y="5686127"/>
            <a:ext cx="3749329" cy="707886"/>
          </a:xfrm>
          <a:prstGeom prst="rect">
            <a:avLst/>
          </a:prstGeom>
        </p:spPr>
        <p:txBody>
          <a:bodyPr wrap="square">
            <a:spAutoFit/>
          </a:bodyPr>
          <a:lstStyle/>
          <a:p>
            <a:pPr algn="r" defTabSz="914377"/>
            <a:r>
              <a:rPr lang="en-US" sz="1067" dirty="0">
                <a:solidFill>
                  <a:srgbClr val="FFFFFF"/>
                </a:solidFill>
                <a:latin typeface="Arial" charset="0"/>
                <a:ea typeface="Arial" charset="0"/>
                <a:cs typeface="Arial" charset="0"/>
              </a:rPr>
              <a:t>Georgia Division </a:t>
            </a:r>
            <a:r>
              <a:rPr lang="en-US" sz="1067">
                <a:solidFill>
                  <a:srgbClr val="FFFFFF"/>
                </a:solidFill>
                <a:latin typeface="Arial" charset="0"/>
                <a:ea typeface="Arial" charset="0"/>
                <a:cs typeface="Arial" charset="0"/>
              </a:rPr>
              <a:t>of Family</a:t>
            </a:r>
            <a:endParaRPr lang="en-US" sz="1067" dirty="0">
              <a:solidFill>
                <a:srgbClr val="FFFFFF"/>
              </a:solidFill>
              <a:latin typeface="Arial" charset="0"/>
              <a:ea typeface="Arial" charset="0"/>
              <a:cs typeface="Arial" charset="0"/>
            </a:endParaRPr>
          </a:p>
          <a:p>
            <a:pPr algn="r" defTabSz="914377"/>
            <a:r>
              <a:rPr lang="en-US" sz="1067" dirty="0">
                <a:solidFill>
                  <a:srgbClr val="FFFFFF"/>
                </a:solidFill>
                <a:latin typeface="Arial" charset="0"/>
                <a:ea typeface="Arial" charset="0"/>
                <a:cs typeface="Arial" charset="0"/>
              </a:rPr>
              <a:t>&amp; Children Services</a:t>
            </a:r>
          </a:p>
          <a:p>
            <a:pPr algn="r" defTabSz="914377"/>
            <a:r>
              <a:rPr lang="en-US" sz="933" dirty="0">
                <a:solidFill>
                  <a:srgbClr val="A5A7B4"/>
                </a:solidFill>
                <a:latin typeface="Arial" charset="0"/>
                <a:ea typeface="Arial" charset="0"/>
                <a:cs typeface="Arial" charset="0"/>
              </a:rPr>
              <a:t>2 Peachtree Street, Suite 19-454</a:t>
            </a:r>
          </a:p>
          <a:p>
            <a:pPr algn="r" defTabSz="914377"/>
            <a:r>
              <a:rPr lang="en-US" sz="933" dirty="0">
                <a:solidFill>
                  <a:srgbClr val="A5A7B4"/>
                </a:solidFill>
                <a:latin typeface="Arial" charset="0"/>
                <a:ea typeface="Arial" charset="0"/>
                <a:cs typeface="Arial" charset="0"/>
              </a:rPr>
              <a:t>Atlanta, GA  30303</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016" y="2825897"/>
            <a:ext cx="1193464" cy="12005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129" y="5851559"/>
            <a:ext cx="1439865" cy="379392"/>
          </a:xfrm>
          <a:prstGeom prst="rect">
            <a:avLst/>
          </a:prstGeom>
        </p:spPr>
      </p:pic>
    </p:spTree>
    <p:extLst>
      <p:ext uri="{BB962C8B-B14F-4D97-AF65-F5344CB8AC3E}">
        <p14:creationId xmlns:p14="http://schemas.microsoft.com/office/powerpoint/2010/main" val="13255552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172" y="2456953"/>
            <a:ext cx="118466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Board Chair Message</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0839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82CD47-3A06-4210-90F0-AD63F4807BCA}"/>
              </a:ext>
            </a:extLst>
          </p:cNvPr>
          <p:cNvSpPr txBox="1"/>
          <p:nvPr/>
        </p:nvSpPr>
        <p:spPr>
          <a:xfrm>
            <a:off x="1778467" y="1275127"/>
            <a:ext cx="810988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Board Member Regional Reports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a:t>
            </a:r>
            <a:r>
              <a:rPr kumimoji="0" lang="en-US" sz="24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briefly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address the following: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4E69E0B-4A6F-4C0B-9A6F-029F628432B8}"/>
              </a:ext>
            </a:extLst>
          </p:cNvPr>
          <p:cNvSpPr txBox="1"/>
          <p:nvPr/>
        </p:nvSpPr>
        <p:spPr>
          <a:xfrm>
            <a:off x="2223911" y="3228622"/>
            <a:ext cx="11401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a:extLst>
              <a:ext uri="{FF2B5EF4-FFF2-40B4-BE49-F238E27FC236}">
                <a16:creationId xmlns:a16="http://schemas.microsoft.com/office/drawing/2014/main" id="{CB00F9B7-8320-42CF-9671-8818CB6D3CC6}"/>
              </a:ext>
            </a:extLst>
          </p:cNvPr>
          <p:cNvPicPr>
            <a:picLocks noChangeAspect="1"/>
          </p:cNvPicPr>
          <p:nvPr/>
        </p:nvPicPr>
        <p:blipFill>
          <a:blip r:embed="rId2"/>
          <a:stretch>
            <a:fillRect/>
          </a:stretch>
        </p:blipFill>
        <p:spPr>
          <a:xfrm>
            <a:off x="-547311" y="3538263"/>
            <a:ext cx="12739311" cy="2392960"/>
          </a:xfrm>
          <a:prstGeom prst="rect">
            <a:avLst/>
          </a:prstGeom>
        </p:spPr>
      </p:pic>
    </p:spTree>
    <p:extLst>
      <p:ext uri="{BB962C8B-B14F-4D97-AF65-F5344CB8AC3E}">
        <p14:creationId xmlns:p14="http://schemas.microsoft.com/office/powerpoint/2010/main" val="1171594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AEDD55-C688-447F-B8C1-0649848E7575}"/>
              </a:ext>
            </a:extLst>
          </p:cNvPr>
          <p:cNvSpPr txBox="1"/>
          <p:nvPr/>
        </p:nvSpPr>
        <p:spPr>
          <a:xfrm>
            <a:off x="2432304" y="1152144"/>
            <a:ext cx="7845552" cy="584775"/>
          </a:xfrm>
          <a:prstGeom prst="rect">
            <a:avLst/>
          </a:prstGeom>
          <a:noFill/>
        </p:spPr>
        <p:txBody>
          <a:bodyPr wrap="square" rtlCol="0">
            <a:spAutoFit/>
          </a:bodyPr>
          <a:lstStyle/>
          <a:p>
            <a:r>
              <a:rPr lang="en-US" sz="3200" dirty="0"/>
              <a:t>Introduction of New SAB Board Members</a:t>
            </a:r>
          </a:p>
        </p:txBody>
      </p:sp>
      <p:sp>
        <p:nvSpPr>
          <p:cNvPr id="5" name="TextBox 4">
            <a:extLst>
              <a:ext uri="{FF2B5EF4-FFF2-40B4-BE49-F238E27FC236}">
                <a16:creationId xmlns:a16="http://schemas.microsoft.com/office/drawing/2014/main" id="{C825AC9F-87F6-4B97-93CE-F53E7828DAFF}"/>
              </a:ext>
            </a:extLst>
          </p:cNvPr>
          <p:cNvSpPr txBox="1"/>
          <p:nvPr/>
        </p:nvSpPr>
        <p:spPr>
          <a:xfrm>
            <a:off x="2322576" y="2487166"/>
            <a:ext cx="7562088" cy="369332"/>
          </a:xfrm>
          <a:prstGeom prst="rect">
            <a:avLst/>
          </a:prstGeom>
          <a:noFill/>
        </p:spPr>
        <p:txBody>
          <a:bodyPr wrap="square">
            <a:spAutoFit/>
          </a:bodyPr>
          <a:lstStyle/>
          <a:p>
            <a:r>
              <a:rPr lang="en-US" sz="1800" dirty="0">
                <a:effectLst/>
                <a:latin typeface="Arial" panose="020B0604020202020204" pitchFamily="34" charset="0"/>
                <a:ea typeface="Calibri" panose="020F0502020204030204" pitchFamily="34" charset="0"/>
              </a:rPr>
              <a:t>Region 2:  Dr. Fran Chastain </a:t>
            </a:r>
            <a:endParaRPr lang="en-US" dirty="0"/>
          </a:p>
        </p:txBody>
      </p:sp>
      <p:sp>
        <p:nvSpPr>
          <p:cNvPr id="7" name="TextBox 6">
            <a:extLst>
              <a:ext uri="{FF2B5EF4-FFF2-40B4-BE49-F238E27FC236}">
                <a16:creationId xmlns:a16="http://schemas.microsoft.com/office/drawing/2014/main" id="{61149270-3087-4830-9BD9-45A3F01CA0AE}"/>
              </a:ext>
            </a:extLst>
          </p:cNvPr>
          <p:cNvSpPr txBox="1"/>
          <p:nvPr/>
        </p:nvSpPr>
        <p:spPr>
          <a:xfrm>
            <a:off x="2249424" y="3063240"/>
            <a:ext cx="6892290" cy="369332"/>
          </a:xfrm>
          <a:prstGeom prst="rect">
            <a:avLst/>
          </a:prstGeom>
          <a:noFill/>
        </p:spPr>
        <p:txBody>
          <a:bodyPr wrap="square">
            <a:spAutoFit/>
          </a:bodyPr>
          <a:lstStyle/>
          <a:p>
            <a:r>
              <a:rPr lang="en-US" sz="1800" dirty="0">
                <a:effectLst/>
                <a:latin typeface="Arial" panose="020B0604020202020204" pitchFamily="34" charset="0"/>
                <a:ea typeface="Calibri" panose="020F0502020204030204" pitchFamily="34" charset="0"/>
              </a:rPr>
              <a:t> Region 3: Randel Hambrick </a:t>
            </a:r>
            <a:endParaRPr lang="en-US" dirty="0"/>
          </a:p>
        </p:txBody>
      </p:sp>
      <p:sp>
        <p:nvSpPr>
          <p:cNvPr id="9" name="TextBox 8">
            <a:extLst>
              <a:ext uri="{FF2B5EF4-FFF2-40B4-BE49-F238E27FC236}">
                <a16:creationId xmlns:a16="http://schemas.microsoft.com/office/drawing/2014/main" id="{271AB0DB-6A07-4E8D-93F0-B51218837A31}"/>
              </a:ext>
            </a:extLst>
          </p:cNvPr>
          <p:cNvSpPr txBox="1"/>
          <p:nvPr/>
        </p:nvSpPr>
        <p:spPr>
          <a:xfrm rot="10800000" flipV="1">
            <a:off x="2322576" y="3710678"/>
            <a:ext cx="6864858" cy="369332"/>
          </a:xfrm>
          <a:prstGeom prst="rect">
            <a:avLst/>
          </a:prstGeom>
          <a:noFill/>
        </p:spPr>
        <p:txBody>
          <a:bodyPr wrap="square">
            <a:spAutoFit/>
          </a:bodyPr>
          <a:lstStyle/>
          <a:p>
            <a:r>
              <a:rPr lang="en-US" sz="1800" dirty="0">
                <a:effectLst/>
                <a:latin typeface="Arial" panose="020B0604020202020204" pitchFamily="34" charset="0"/>
                <a:ea typeface="Calibri" panose="020F0502020204030204" pitchFamily="34" charset="0"/>
              </a:rPr>
              <a:t>Region 7: Deke Copenhaver </a:t>
            </a:r>
            <a:endParaRPr lang="en-US" dirty="0"/>
          </a:p>
        </p:txBody>
      </p:sp>
      <p:sp>
        <p:nvSpPr>
          <p:cNvPr id="11" name="TextBox 10">
            <a:extLst>
              <a:ext uri="{FF2B5EF4-FFF2-40B4-BE49-F238E27FC236}">
                <a16:creationId xmlns:a16="http://schemas.microsoft.com/office/drawing/2014/main" id="{A01DBF8F-3BAF-4FEE-9DE5-FDDABE529AD7}"/>
              </a:ext>
            </a:extLst>
          </p:cNvPr>
          <p:cNvSpPr txBox="1"/>
          <p:nvPr/>
        </p:nvSpPr>
        <p:spPr>
          <a:xfrm rot="10800000" flipV="1">
            <a:off x="6096000" y="2487167"/>
            <a:ext cx="3045714" cy="369333"/>
          </a:xfrm>
          <a:prstGeom prst="rect">
            <a:avLst/>
          </a:prstGeom>
          <a:noFill/>
        </p:spPr>
        <p:txBody>
          <a:bodyPr wrap="square">
            <a:spAutoFit/>
          </a:bodyPr>
          <a:lstStyle/>
          <a:p>
            <a:r>
              <a:rPr lang="en-US" sz="1800" dirty="0">
                <a:effectLst/>
                <a:latin typeface="Arial" panose="020B0604020202020204" pitchFamily="34" charset="0"/>
                <a:ea typeface="Calibri" panose="020F0502020204030204" pitchFamily="34" charset="0"/>
              </a:rPr>
              <a:t>Region 11: Laci Gillis </a:t>
            </a:r>
            <a:endParaRPr lang="en-US" dirty="0"/>
          </a:p>
        </p:txBody>
      </p:sp>
      <p:sp>
        <p:nvSpPr>
          <p:cNvPr id="13" name="TextBox 12">
            <a:extLst>
              <a:ext uri="{FF2B5EF4-FFF2-40B4-BE49-F238E27FC236}">
                <a16:creationId xmlns:a16="http://schemas.microsoft.com/office/drawing/2014/main" id="{F7F8E37B-21B2-4A0E-A66C-1EEDD6C46723}"/>
              </a:ext>
            </a:extLst>
          </p:cNvPr>
          <p:cNvSpPr txBox="1"/>
          <p:nvPr/>
        </p:nvSpPr>
        <p:spPr>
          <a:xfrm>
            <a:off x="6096000" y="3063239"/>
            <a:ext cx="3514344" cy="369331"/>
          </a:xfrm>
          <a:prstGeom prst="rect">
            <a:avLst/>
          </a:prstGeom>
          <a:noFill/>
        </p:spPr>
        <p:txBody>
          <a:bodyPr wrap="square">
            <a:spAutoFit/>
          </a:bodyPr>
          <a:lstStyle/>
          <a:p>
            <a:r>
              <a:rPr lang="en-US" sz="1800" dirty="0">
                <a:effectLst/>
                <a:latin typeface="Arial" panose="020B0604020202020204" pitchFamily="34" charset="0"/>
                <a:ea typeface="Calibri" panose="020F0502020204030204" pitchFamily="34" charset="0"/>
              </a:rPr>
              <a:t>Region 12: Allyson Christianson</a:t>
            </a:r>
            <a:endParaRPr lang="en-US" dirty="0"/>
          </a:p>
        </p:txBody>
      </p:sp>
      <p:sp>
        <p:nvSpPr>
          <p:cNvPr id="15" name="TextBox 14">
            <a:extLst>
              <a:ext uri="{FF2B5EF4-FFF2-40B4-BE49-F238E27FC236}">
                <a16:creationId xmlns:a16="http://schemas.microsoft.com/office/drawing/2014/main" id="{A50EDB55-36A9-472A-9B1C-7DC9054016AB}"/>
              </a:ext>
            </a:extLst>
          </p:cNvPr>
          <p:cNvSpPr txBox="1"/>
          <p:nvPr/>
        </p:nvSpPr>
        <p:spPr>
          <a:xfrm rot="10800000" flipV="1">
            <a:off x="6016752" y="3752165"/>
            <a:ext cx="3124962" cy="369332"/>
          </a:xfrm>
          <a:prstGeom prst="rect">
            <a:avLst/>
          </a:prstGeom>
          <a:noFill/>
        </p:spPr>
        <p:txBody>
          <a:bodyPr wrap="square">
            <a:spAutoFit/>
          </a:bodyPr>
          <a:lstStyle/>
          <a:p>
            <a:r>
              <a:rPr lang="en-US" sz="1800" dirty="0">
                <a:effectLst/>
                <a:latin typeface="Arial" panose="020B0604020202020204" pitchFamily="34" charset="0"/>
                <a:ea typeface="Calibri" panose="020F0502020204030204" pitchFamily="34" charset="0"/>
              </a:rPr>
              <a:t>At Large #6: John Costley </a:t>
            </a:r>
            <a:endParaRPr lang="en-US" dirty="0"/>
          </a:p>
        </p:txBody>
      </p:sp>
    </p:spTree>
    <p:extLst>
      <p:ext uri="{BB962C8B-B14F-4D97-AF65-F5344CB8AC3E}">
        <p14:creationId xmlns:p14="http://schemas.microsoft.com/office/powerpoint/2010/main" val="2258442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18409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Calibri Light" panose="020F0302020204030204"/>
                <a:ea typeface="+mn-ea"/>
                <a:cs typeface="+mn-cs"/>
              </a:rPr>
              <a:t>Closing Remarks and Adjournment</a:t>
            </a:r>
          </a:p>
        </p:txBody>
      </p:sp>
      <p:sp>
        <p:nvSpPr>
          <p:cNvPr id="4" name="Rectangle 3">
            <a:extLst>
              <a:ext uri="{FF2B5EF4-FFF2-40B4-BE49-F238E27FC236}">
                <a16:creationId xmlns:a16="http://schemas.microsoft.com/office/drawing/2014/main" id="{9361A1C8-9297-43EF-BD7C-9586DAAECE6B}"/>
              </a:ext>
            </a:extLst>
          </p:cNvPr>
          <p:cNvSpPr/>
          <p:nvPr/>
        </p:nvSpPr>
        <p:spPr>
          <a:xfrm rot="10800000" flipV="1">
            <a:off x="3104147" y="4713510"/>
            <a:ext cx="568484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Next board meeting: July 13, 2021</a:t>
            </a:r>
          </a:p>
        </p:txBody>
      </p:sp>
    </p:spTree>
    <p:extLst>
      <p:ext uri="{BB962C8B-B14F-4D97-AF65-F5344CB8AC3E}">
        <p14:creationId xmlns:p14="http://schemas.microsoft.com/office/powerpoint/2010/main" val="243982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32B3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326" y="374905"/>
            <a:ext cx="4242816" cy="3941063"/>
          </a:xfrm>
          <a:prstGeom prst="rect">
            <a:avLst/>
          </a:prstGeom>
        </p:spPr>
      </p:pic>
      <p:sp>
        <p:nvSpPr>
          <p:cNvPr id="5" name="TextBox 4"/>
          <p:cNvSpPr txBox="1"/>
          <p:nvPr/>
        </p:nvSpPr>
        <p:spPr>
          <a:xfrm>
            <a:off x="1" y="5237018"/>
            <a:ext cx="12192000" cy="830997"/>
          </a:xfrm>
          <a:prstGeom prst="rect">
            <a:avLst/>
          </a:prstGeom>
          <a:noFill/>
        </p:spPr>
        <p:txBody>
          <a:bodyPr wrap="square" rtlCol="0">
            <a:spAutoFit/>
          </a:bodyPr>
          <a:lstStyle/>
          <a:p>
            <a:pPr algn="ctr"/>
            <a:r>
              <a:rPr lang="en-US" sz="2800" b="1" dirty="0">
                <a:solidFill>
                  <a:schemeClr val="bg1"/>
                </a:solidFill>
                <a:latin typeface="Museo Sans 900" charset="0"/>
                <a:ea typeface="Museo Sans 900" charset="0"/>
                <a:cs typeface="Museo Sans 900" charset="0"/>
              </a:rPr>
              <a:t>Tom C. Rawlings</a:t>
            </a:r>
          </a:p>
          <a:p>
            <a:pPr algn="ctr"/>
            <a:r>
              <a:rPr lang="en-US" sz="2000" dirty="0">
                <a:solidFill>
                  <a:schemeClr val="bg1"/>
                </a:solidFill>
                <a:latin typeface="Museo Sans 500" charset="0"/>
                <a:ea typeface="Museo Sans 500" charset="0"/>
                <a:cs typeface="Museo Sans 500" charset="0"/>
              </a:rPr>
              <a:t>Director</a:t>
            </a:r>
          </a:p>
        </p:txBody>
      </p:sp>
      <p:sp>
        <p:nvSpPr>
          <p:cNvPr id="2" name="TextBox 1">
            <a:extLst>
              <a:ext uri="{FF2B5EF4-FFF2-40B4-BE49-F238E27FC236}">
                <a16:creationId xmlns:a16="http://schemas.microsoft.com/office/drawing/2014/main" id="{58E43098-50DB-4D21-8E70-B801A453C958}"/>
              </a:ext>
            </a:extLst>
          </p:cNvPr>
          <p:cNvSpPr txBox="1"/>
          <p:nvPr/>
        </p:nvSpPr>
        <p:spPr>
          <a:xfrm rot="10800000" flipV="1">
            <a:off x="4443983" y="4559960"/>
            <a:ext cx="4242816" cy="584775"/>
          </a:xfrm>
          <a:prstGeom prst="rect">
            <a:avLst/>
          </a:prstGeom>
          <a:noFill/>
        </p:spPr>
        <p:txBody>
          <a:bodyPr wrap="square" rtlCol="0">
            <a:spAutoFit/>
          </a:bodyPr>
          <a:lstStyle/>
          <a:p>
            <a:r>
              <a:rPr lang="en-US" sz="3200" dirty="0">
                <a:solidFill>
                  <a:schemeClr val="bg1">
                    <a:lumMod val="95000"/>
                  </a:schemeClr>
                </a:solidFill>
              </a:rPr>
              <a:t>Division Overview</a:t>
            </a:r>
          </a:p>
        </p:txBody>
      </p:sp>
    </p:spTree>
    <p:extLst>
      <p:ext uri="{BB962C8B-B14F-4D97-AF65-F5344CB8AC3E}">
        <p14:creationId xmlns:p14="http://schemas.microsoft.com/office/powerpoint/2010/main" val="76914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838200" y="1684475"/>
            <a:ext cx="10515600" cy="4084223"/>
          </a:xfrm>
        </p:spPr>
        <p:txBody>
          <a:bodyPr>
            <a:normAutofit/>
          </a:bodyPr>
          <a:lstStyle/>
          <a:p>
            <a:pPr marL="0" indent="0">
              <a:buNone/>
            </a:pPr>
            <a:r>
              <a:rPr lang="en-US" sz="3200" dirty="0">
                <a:latin typeface="Museo Sans 900" panose="02000000000000000000" pitchFamily="50" charset="0"/>
                <a:cs typeface="Arial" panose="020B0604020202020204" pitchFamily="34" charset="0"/>
              </a:rPr>
              <a:t>Agency Vision</a:t>
            </a:r>
          </a:p>
          <a:p>
            <a:pPr marL="0" indent="0">
              <a:buNone/>
            </a:pPr>
            <a:r>
              <a:rPr lang="en-US" dirty="0">
                <a:latin typeface="Museo Sans 300" panose="02000000000000000000" pitchFamily="50" charset="0"/>
                <a:cs typeface="Arial" panose="020B0604020202020204" pitchFamily="34" charset="0"/>
              </a:rPr>
              <a:t>Safe Children. Strengthened Families. Stronger Georgia.</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sz="3200" dirty="0">
                <a:latin typeface="Museo Sans 900" panose="02000000000000000000" pitchFamily="50" charset="0"/>
                <a:cs typeface="Arial" panose="020B0604020202020204" pitchFamily="34" charset="0"/>
              </a:rPr>
              <a:t>Agency Mission</a:t>
            </a:r>
          </a:p>
          <a:p>
            <a:pPr marL="0" indent="0">
              <a:buNone/>
            </a:pPr>
            <a:r>
              <a:rPr lang="en-US" dirty="0">
                <a:latin typeface="Museo Sans 300" panose="02000000000000000000" pitchFamily="50" charset="0"/>
                <a:cs typeface="Arial" panose="020B0604020202020204" pitchFamily="34" charset="0"/>
              </a:rPr>
              <a:t>We prioritize the safety of Georgia’s children in the decisions we make and the actions we take. We partner with families on their path to independence and build stronger communities with caring, effective and responsive service.</a:t>
            </a:r>
          </a:p>
        </p:txBody>
      </p:sp>
    </p:spTree>
    <p:extLst>
      <p:ext uri="{BB962C8B-B14F-4D97-AF65-F5344CB8AC3E}">
        <p14:creationId xmlns:p14="http://schemas.microsoft.com/office/powerpoint/2010/main" val="3454307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838200" y="681037"/>
            <a:ext cx="10515600" cy="1171909"/>
          </a:xfrm>
        </p:spPr>
        <p:txBody>
          <a:bodyPr>
            <a:normAutofit/>
          </a:bodyPr>
          <a:lstStyle/>
          <a:p>
            <a:r>
              <a:rPr lang="en-US" sz="3600" b="1" dirty="0">
                <a:latin typeface="Museo Sans 900" panose="02000000000000000000" pitchFamily="50" charset="0"/>
                <a:cs typeface="Arial" panose="020B0604020202020204" pitchFamily="34" charset="0"/>
              </a:rPr>
              <a:t>Agency Overview</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838200" y="1825624"/>
            <a:ext cx="10515600" cy="4889683"/>
          </a:xfrm>
        </p:spPr>
        <p:txBody>
          <a:bodyPr>
            <a:normAutofit fontScale="92500" lnSpcReduction="10000"/>
          </a:bodyPr>
          <a:lstStyle/>
          <a:p>
            <a:pPr marL="0" indent="0">
              <a:buNone/>
            </a:pPr>
            <a:r>
              <a:rPr lang="en-US" dirty="0">
                <a:latin typeface="Museo Sans 300" panose="02000000000000000000" pitchFamily="50" charset="0"/>
                <a:cs typeface="Arial" panose="020B0604020202020204" pitchFamily="34" charset="0"/>
              </a:rPr>
              <a:t>Office of Child Welfare services:</a:t>
            </a:r>
          </a:p>
          <a:p>
            <a:r>
              <a:rPr lang="en-US" sz="2200" dirty="0">
                <a:latin typeface="Museo Sans 300" panose="02000000000000000000" pitchFamily="50" charset="0"/>
                <a:cs typeface="Arial" panose="020B0604020202020204" pitchFamily="34" charset="0"/>
              </a:rPr>
              <a:t>Foster Care </a:t>
            </a:r>
          </a:p>
          <a:p>
            <a:r>
              <a:rPr lang="en-US" sz="2200" dirty="0">
                <a:latin typeface="Museo Sans 300" panose="02000000000000000000" pitchFamily="50" charset="0"/>
                <a:cs typeface="Arial" panose="020B0604020202020204" pitchFamily="34" charset="0"/>
              </a:rPr>
              <a:t>Adoptions</a:t>
            </a:r>
          </a:p>
          <a:p>
            <a:r>
              <a:rPr lang="en-US" sz="2200" dirty="0">
                <a:latin typeface="Museo Sans 300" panose="02000000000000000000" pitchFamily="50" charset="0"/>
                <a:cs typeface="Arial" panose="020B0604020202020204" pitchFamily="34" charset="0"/>
              </a:rPr>
              <a:t>Child Protective Services</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Office of Family Independence services:</a:t>
            </a:r>
          </a:p>
          <a:p>
            <a:r>
              <a:rPr lang="en-US" sz="2200" dirty="0">
                <a:latin typeface="Museo Sans 300" panose="02000000000000000000" pitchFamily="50" charset="0"/>
                <a:cs typeface="Arial" panose="020B0604020202020204" pitchFamily="34" charset="0"/>
              </a:rPr>
              <a:t>Supplemental Nutrition Assistance Program (SNAP)</a:t>
            </a:r>
          </a:p>
          <a:p>
            <a:r>
              <a:rPr lang="en-US" sz="2200" dirty="0">
                <a:latin typeface="Museo Sans 300" panose="02000000000000000000" pitchFamily="50" charset="0"/>
                <a:cs typeface="Arial" panose="020B0604020202020204" pitchFamily="34" charset="0"/>
              </a:rPr>
              <a:t>Temporary Assistance for Needy Families (TANF)</a:t>
            </a:r>
          </a:p>
          <a:p>
            <a:r>
              <a:rPr lang="en-US" sz="2200" dirty="0">
                <a:latin typeface="Museo Sans 300" panose="02000000000000000000" pitchFamily="50" charset="0"/>
                <a:cs typeface="Arial" panose="020B0604020202020204" pitchFamily="34" charset="0"/>
              </a:rPr>
              <a:t>Energy Assistance (LIHEAP)</a:t>
            </a:r>
          </a:p>
          <a:p>
            <a:r>
              <a:rPr lang="en-US" sz="2200" dirty="0">
                <a:latin typeface="Museo Sans 300" panose="02000000000000000000" pitchFamily="50" charset="0"/>
                <a:cs typeface="Arial" panose="020B0604020202020204" pitchFamily="34" charset="0"/>
              </a:rPr>
              <a:t>Community Services Block Grant (CSBG) </a:t>
            </a:r>
          </a:p>
          <a:p>
            <a:r>
              <a:rPr lang="en-US" sz="2200" dirty="0">
                <a:latin typeface="Museo Sans 300" panose="02000000000000000000" pitchFamily="50" charset="0"/>
                <a:cs typeface="Arial" panose="020B0604020202020204" pitchFamily="34" charset="0"/>
              </a:rPr>
              <a:t>Medical Assistance:  Eligibility determinations for Medicaid, PeachCare for Kids, Planning for Healthy Babies</a:t>
            </a:r>
          </a:p>
        </p:txBody>
      </p:sp>
    </p:spTree>
    <p:extLst>
      <p:ext uri="{BB962C8B-B14F-4D97-AF65-F5344CB8AC3E}">
        <p14:creationId xmlns:p14="http://schemas.microsoft.com/office/powerpoint/2010/main" val="153853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838200" y="681037"/>
            <a:ext cx="10515600" cy="1171909"/>
          </a:xfrm>
        </p:spPr>
        <p:txBody>
          <a:bodyPr>
            <a:normAutofit/>
          </a:bodyPr>
          <a:lstStyle/>
          <a:p>
            <a:r>
              <a:rPr lang="en-US" sz="3600" b="1" dirty="0">
                <a:latin typeface="Museo Sans 900" panose="02000000000000000000" pitchFamily="50" charset="0"/>
                <a:cs typeface="Arial" panose="020B0604020202020204" pitchFamily="34" charset="0"/>
              </a:rPr>
              <a:t>Agency Overview</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838200" y="1825624"/>
            <a:ext cx="10515600" cy="4889683"/>
          </a:xfrm>
        </p:spPr>
        <p:txBody>
          <a:bodyPr>
            <a:normAutofit fontScale="55000" lnSpcReduction="20000"/>
          </a:bodyPr>
          <a:lstStyle/>
          <a:p>
            <a:pPr marL="0" indent="0">
              <a:buNone/>
            </a:pPr>
            <a:r>
              <a:rPr lang="en-US" dirty="0">
                <a:latin typeface="Museo Sans 300" panose="02000000000000000000" pitchFamily="50" charset="0"/>
                <a:cs typeface="Arial" panose="020B0604020202020204" pitchFamily="34" charset="0"/>
              </a:rPr>
              <a:t>DFCS has an office in each county*.</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DFCS is open and serving Georgia’s population in all 159 counties.  Although our physical presence may appear different, our virtual lobbies are open and we are serving people electronically and telephonically, </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Counties are grouped into 14 regions.</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Communities are served through two categories: Office of Child Welfare and the Office of Family Independence (OFI).</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Regions form three districts across the state (child welfare) and seven districts across the state (OFI).</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Child welfare district directors report to Deputy Director of Child Welfare.</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OFI district directors report to the OFI Director of Field Operations.</a:t>
            </a:r>
          </a:p>
          <a:p>
            <a:pPr marL="0" indent="0">
              <a:buNone/>
            </a:pPr>
            <a:endParaRPr lang="en-US" dirty="0">
              <a:latin typeface="Museo Sans 300" panose="02000000000000000000" pitchFamily="50" charset="0"/>
              <a:cs typeface="Arial" panose="020B0604020202020204" pitchFamily="34" charset="0"/>
            </a:endParaRPr>
          </a:p>
          <a:p>
            <a:pPr marL="0" indent="0">
              <a:buNone/>
            </a:pPr>
            <a:r>
              <a:rPr lang="en-US" dirty="0">
                <a:latin typeface="Museo Sans 300" panose="02000000000000000000" pitchFamily="50" charset="0"/>
                <a:cs typeface="Arial" panose="020B0604020202020204" pitchFamily="34" charset="0"/>
              </a:rPr>
              <a:t>*Note: The Stephens and Madison County Offices are currently operating out of adjacent facilities until a more permanent solution is identified</a:t>
            </a:r>
          </a:p>
          <a:p>
            <a:pPr marL="0" indent="0">
              <a:buNone/>
            </a:pPr>
            <a:endParaRPr lang="en-US" dirty="0">
              <a:latin typeface="Museo Sans 300" panose="02000000000000000000" pitchFamily="50" charset="0"/>
              <a:cs typeface="Arial" panose="020B0604020202020204" pitchFamily="34" charset="0"/>
            </a:endParaRPr>
          </a:p>
        </p:txBody>
      </p:sp>
    </p:spTree>
    <p:extLst>
      <p:ext uri="{BB962C8B-B14F-4D97-AF65-F5344CB8AC3E}">
        <p14:creationId xmlns:p14="http://schemas.microsoft.com/office/powerpoint/2010/main" val="3846236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20984</TotalTime>
  <Words>3080</Words>
  <Application>Microsoft Office PowerPoint</Application>
  <PresentationFormat>Widescreen</PresentationFormat>
  <Paragraphs>600</Paragraphs>
  <Slides>50</Slides>
  <Notes>22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50</vt:i4>
      </vt:variant>
    </vt:vector>
  </HeadingPairs>
  <TitlesOfParts>
    <vt:vector size="66" baseType="lpstr">
      <vt:lpstr>Arial</vt:lpstr>
      <vt:lpstr>Calibri</vt:lpstr>
      <vt:lpstr>Calibri (Body)</vt:lpstr>
      <vt:lpstr>Calibri Light</vt:lpstr>
      <vt:lpstr>Lato</vt:lpstr>
      <vt:lpstr>Minion Pro</vt:lpstr>
      <vt:lpstr>Museo Sans 300</vt:lpstr>
      <vt:lpstr>Museo Sans 500</vt:lpstr>
      <vt:lpstr>Museo Sans 700</vt:lpstr>
      <vt:lpstr>Museo Sans 900</vt:lpstr>
      <vt:lpstr>Segoe UI</vt:lpstr>
      <vt:lpstr>Source Sans Pro</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Agency Overview</vt:lpstr>
      <vt:lpstr>Agency Overview</vt:lpstr>
      <vt:lpstr>Georgia Division of Family and Children Services Administration</vt:lpstr>
      <vt:lpstr>Office of Family Independence</vt:lpstr>
      <vt:lpstr>Office of Child Welfare</vt:lpstr>
      <vt:lpstr>Circle of Support and Intervention</vt:lpstr>
      <vt:lpstr>Major Priorities</vt:lpstr>
      <vt:lpstr>PowerPoint Presentation</vt:lpstr>
      <vt:lpstr>PowerPoint Presentation</vt:lpstr>
      <vt:lpstr>PowerPoint Presentation</vt:lpstr>
      <vt:lpstr>PowerPoint Presentation</vt:lpstr>
      <vt:lpstr>PowerPoint Presentation</vt:lpstr>
      <vt:lpstr>PowerPoint Presentation</vt:lpstr>
      <vt:lpstr>Celebrating National Foster Care Month</vt:lpstr>
      <vt:lpstr>PowerPoint Presentation</vt:lpstr>
      <vt:lpstr>Celebrating National Reunification Month</vt:lpstr>
      <vt:lpstr>National Reunification Month 2021</vt:lpstr>
      <vt:lpstr>Reunification Month webinars</vt:lpstr>
      <vt:lpstr>Family Support Redesign Pilot</vt:lpstr>
      <vt:lpstr>Family Support Redesign Pilot</vt:lpstr>
      <vt:lpstr>Family Support Redesign Pilot</vt:lpstr>
      <vt:lpstr>Family Support Redesign Pilot</vt:lpstr>
      <vt:lpstr>PowerPoint Presentation</vt:lpstr>
      <vt:lpstr>PowerPoint Presentation</vt:lpstr>
      <vt:lpstr>Office of Family Independence</vt:lpstr>
      <vt:lpstr>Supplemental Nutrition Assistance Program</vt:lpstr>
      <vt:lpstr>PowerPoint Presentation</vt:lpstr>
      <vt:lpstr>Economic Impact of SNAP in Georgia</vt:lpstr>
      <vt:lpstr>SNAPWorks Time Limit Counties </vt:lpstr>
      <vt:lpstr>Medicaid</vt:lpstr>
      <vt:lpstr>MEDICAID</vt:lpstr>
      <vt:lpstr>PowerPoint Presentation</vt:lpstr>
      <vt:lpstr>TANF</vt:lpstr>
      <vt:lpstr>PowerPoint Presentation</vt:lpstr>
      <vt:lpstr>PowerPoint Presentation</vt:lpstr>
      <vt:lpstr>PowerPoint Presentation</vt:lpstr>
      <vt:lpstr>PowerPoint Presentation</vt:lpstr>
      <vt:lpstr>PowerPoint Presentation</vt:lpstr>
      <vt:lpstr>To apply for benefits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Segars, Tahni</dc:creator>
  <cp:lastModifiedBy>Ivory, LaMarva</cp:lastModifiedBy>
  <cp:revision>87</cp:revision>
  <cp:lastPrinted>2019-07-25T20:26:38Z</cp:lastPrinted>
  <dcterms:created xsi:type="dcterms:W3CDTF">2017-11-14T21:24:02Z</dcterms:created>
  <dcterms:modified xsi:type="dcterms:W3CDTF">2021-05-10T14:03:48Z</dcterms:modified>
</cp:coreProperties>
</file>